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1"/>
  </p:notesMasterIdLst>
  <p:handoutMasterIdLst>
    <p:handoutMasterId r:id="rId22"/>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990" r:id="rId16"/>
    <p:sldId id="1050" r:id="rId17"/>
    <p:sldId id="256" r:id="rId18"/>
    <p:sldId id="965" r:id="rId19"/>
    <p:sldId id="985" r:id="rId20"/>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03" d="100"/>
          <a:sy n="103" d="100"/>
        </p:scale>
        <p:origin x="589" y="51"/>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17</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doc.:IEEE802.15-23-0358r0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2/15-22-0643-19-016t-direct-peer-to-pe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2023-07-09</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p:txBody>
          <a:bodyPr/>
          <a:lstStyle/>
          <a:p>
            <a:r>
              <a:rPr lang="en-US" dirty="0"/>
              <a:t>Discussions at 30 May teleconference on developing next draft</a:t>
            </a:r>
          </a:p>
          <a:p>
            <a:r>
              <a:rPr lang="en-US" dirty="0"/>
              <a:t>Draft 0.92 for comment collection not completed since then</a:t>
            </a:r>
          </a:p>
          <a:p>
            <a:r>
              <a:rPr lang="en-US" dirty="0"/>
              <a:t>Several updates to document 643 on DPP have been uploaded. </a:t>
            </a:r>
          </a:p>
          <a:p>
            <a:r>
              <a:rPr lang="en-US" dirty="0"/>
              <a:t>Draft updating underway as of 28 June</a:t>
            </a:r>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a:t>July_2023</a:t>
            </a:r>
            <a:endParaRPr lang="en-US" dirty="0"/>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July 2023 Plenary</a:t>
            </a:r>
          </a:p>
        </p:txBody>
      </p:sp>
      <p:graphicFrame>
        <p:nvGraphicFramePr>
          <p:cNvPr id="4" name="Table 3">
            <a:extLst>
              <a:ext uri="{FF2B5EF4-FFF2-40B4-BE49-F238E27FC236}">
                <a16:creationId xmlns:a16="http://schemas.microsoft.com/office/drawing/2014/main" id="{4EE5E6EA-850E-B29F-3D00-837C0DC202CD}"/>
              </a:ext>
            </a:extLst>
          </p:cNvPr>
          <p:cNvGraphicFramePr>
            <a:graphicFrameLocks noGrp="1"/>
          </p:cNvGraphicFramePr>
          <p:nvPr>
            <p:extLst>
              <p:ext uri="{D42A27DB-BD31-4B8C-83A1-F6EECF244321}">
                <p14:modId xmlns:p14="http://schemas.microsoft.com/office/powerpoint/2010/main" val="326134089"/>
              </p:ext>
            </p:extLst>
          </p:nvPr>
        </p:nvGraphicFramePr>
        <p:xfrm>
          <a:off x="685800" y="2362200"/>
          <a:ext cx="10515600" cy="1188720"/>
        </p:xfrm>
        <a:graphic>
          <a:graphicData uri="http://schemas.openxmlformats.org/drawingml/2006/table">
            <a:tbl>
              <a:tblPr/>
              <a:tblGrid>
                <a:gridCol w="1168400">
                  <a:extLst>
                    <a:ext uri="{9D8B030D-6E8A-4147-A177-3AD203B41FA5}">
                      <a16:colId xmlns:a16="http://schemas.microsoft.com/office/drawing/2014/main" val="3291304070"/>
                    </a:ext>
                  </a:extLst>
                </a:gridCol>
                <a:gridCol w="1168400">
                  <a:extLst>
                    <a:ext uri="{9D8B030D-6E8A-4147-A177-3AD203B41FA5}">
                      <a16:colId xmlns:a16="http://schemas.microsoft.com/office/drawing/2014/main" val="3103217934"/>
                    </a:ext>
                  </a:extLst>
                </a:gridCol>
                <a:gridCol w="1168400">
                  <a:extLst>
                    <a:ext uri="{9D8B030D-6E8A-4147-A177-3AD203B41FA5}">
                      <a16:colId xmlns:a16="http://schemas.microsoft.com/office/drawing/2014/main" val="2658239839"/>
                    </a:ext>
                  </a:extLst>
                </a:gridCol>
                <a:gridCol w="1168400">
                  <a:extLst>
                    <a:ext uri="{9D8B030D-6E8A-4147-A177-3AD203B41FA5}">
                      <a16:colId xmlns:a16="http://schemas.microsoft.com/office/drawing/2014/main" val="2358208230"/>
                    </a:ext>
                  </a:extLst>
                </a:gridCol>
                <a:gridCol w="1168400">
                  <a:extLst>
                    <a:ext uri="{9D8B030D-6E8A-4147-A177-3AD203B41FA5}">
                      <a16:colId xmlns:a16="http://schemas.microsoft.com/office/drawing/2014/main" val="32748793"/>
                    </a:ext>
                  </a:extLst>
                </a:gridCol>
                <a:gridCol w="1168400">
                  <a:extLst>
                    <a:ext uri="{9D8B030D-6E8A-4147-A177-3AD203B41FA5}">
                      <a16:colId xmlns:a16="http://schemas.microsoft.com/office/drawing/2014/main" val="796915604"/>
                    </a:ext>
                  </a:extLst>
                </a:gridCol>
                <a:gridCol w="1168400">
                  <a:extLst>
                    <a:ext uri="{9D8B030D-6E8A-4147-A177-3AD203B41FA5}">
                      <a16:colId xmlns:a16="http://schemas.microsoft.com/office/drawing/2014/main" val="2453013948"/>
                    </a:ext>
                  </a:extLst>
                </a:gridCol>
                <a:gridCol w="1168400">
                  <a:extLst>
                    <a:ext uri="{9D8B030D-6E8A-4147-A177-3AD203B41FA5}">
                      <a16:colId xmlns:a16="http://schemas.microsoft.com/office/drawing/2014/main" val="1160834315"/>
                    </a:ext>
                  </a:extLst>
                </a:gridCol>
                <a:gridCol w="1168400">
                  <a:extLst>
                    <a:ext uri="{9D8B030D-6E8A-4147-A177-3AD203B41FA5}">
                      <a16:colId xmlns:a16="http://schemas.microsoft.com/office/drawing/2014/main" val="226487898"/>
                    </a:ext>
                  </a:extLst>
                </a:gridCol>
              </a:tblGrid>
              <a:tr h="0">
                <a:tc>
                  <a:txBody>
                    <a:bodyPr/>
                    <a:lstStyle/>
                    <a:p>
                      <a:r>
                        <a:rPr lang="en-US"/>
                        <a:t>6-Jun-2023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19</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26-Jun-2023 11:18:17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3309847474"/>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for July Plenary</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a:bodyPr>
          <a:lstStyle/>
          <a:p>
            <a:endParaRPr lang="en-US" dirty="0"/>
          </a:p>
          <a:p>
            <a:r>
              <a:rPr lang="en-US" dirty="0"/>
              <a:t>Review draft in Berlin</a:t>
            </a:r>
          </a:p>
          <a:p>
            <a:r>
              <a:rPr lang="en-US" dirty="0"/>
              <a:t>Decide if we conduct WG comment collection or start WG LB</a:t>
            </a:r>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dirty="0"/>
              <a:t>July_2023</a:t>
            </a:r>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a:p>
            <a:pPr marL="0">
              <a:spcBef>
                <a:spcPts val="0"/>
              </a:spcBef>
              <a:spcAft>
                <a:spcPts val="1200"/>
              </a:spcAft>
            </a:pPr>
            <a:r>
              <a:rPr lang="en-US" dirty="0"/>
              <a:t>March 2024 Plenary</a:t>
            </a:r>
          </a:p>
          <a:p>
            <a:pPr marL="457200" lvl="1">
              <a:spcBef>
                <a:spcPts val="0"/>
              </a:spcBef>
              <a:spcAft>
                <a:spcPts val="1200"/>
              </a:spcAft>
            </a:pPr>
            <a:r>
              <a:rPr lang="en-US" dirty="0"/>
              <a:t>March 10-15 – Denver, Colorado, USA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91923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533497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33978</TotalTime>
  <Words>1859</Words>
  <Application>Microsoft Office PowerPoint</Application>
  <PresentationFormat>Widescreen</PresentationFormat>
  <Paragraphs>224</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Contributions for July 2023 Plenary</vt:lpstr>
      <vt:lpstr>Plan for July Plenary</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704</cp:revision>
  <cp:lastPrinted>1998-02-10T13:28:06Z</cp:lastPrinted>
  <dcterms:created xsi:type="dcterms:W3CDTF">2020-01-06T16:34:14Z</dcterms:created>
  <dcterms:modified xsi:type="dcterms:W3CDTF">2023-07-09T16:27:19Z</dcterms:modified>
</cp:coreProperties>
</file>