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898" r:id="rId3"/>
    <p:sldId id="899" r:id="rId4"/>
    <p:sldId id="900" r:id="rId5"/>
    <p:sldId id="903" r:id="rId6"/>
    <p:sldId id="904" r:id="rId7"/>
    <p:sldId id="902" r:id="rId8"/>
    <p:sldId id="90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7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2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802.15-23/0299r2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435894"/>
            <a:ext cx="8305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73255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networks”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08634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21 July 2023 </a:t>
                      </a:r>
                      <a:r>
                        <a:rPr lang="en-US" sz="1500" dirty="0" smtClean="0"/>
                        <a:t>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by Tuesday, 25 July 2023</a:t>
            </a:r>
            <a:r>
              <a:rPr lang="en-US" altLang="en-US" sz="2200" smtClean="0">
                <a:cs typeface="Arial" panose="020B0604020202020204" pitchFamily="34" charset="0"/>
              </a:rPr>
              <a:t>, A.O.E.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69307</TotalTime>
  <Words>684</Words>
  <Application>Microsoft Office PowerPoint</Application>
  <PresentationFormat>Widescreen</PresentationFormat>
  <Paragraphs>128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  <vt:lpstr>Call for secretary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15-23/0299r2</dc:title>
  <dc:creator>Edward Au</dc:creator>
  <cp:keywords>13 July 2023</cp:keywords>
  <cp:lastModifiedBy>Edward Au</cp:lastModifiedBy>
  <cp:revision>4965</cp:revision>
  <cp:lastPrinted>1601-01-01T00:00:00Z</cp:lastPrinted>
  <dcterms:created xsi:type="dcterms:W3CDTF">2016-03-03T14:54:45Z</dcterms:created>
  <dcterms:modified xsi:type="dcterms:W3CDTF">2023-07-09T15:24:13Z</dcterms:modified>
  <cp:category>Liaison Report</cp:category>
</cp:coreProperties>
</file>