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4"/>
  </p:sldMasterIdLst>
  <p:notesMasterIdLst>
    <p:notesMasterId r:id="rId19"/>
  </p:notesMasterIdLst>
  <p:handoutMasterIdLst>
    <p:handoutMasterId r:id="rId20"/>
  </p:handoutMasterIdLst>
  <p:sldIdLst>
    <p:sldId id="256" r:id="rId5"/>
    <p:sldId id="258" r:id="rId6"/>
    <p:sldId id="279" r:id="rId7"/>
    <p:sldId id="281" r:id="rId8"/>
    <p:sldId id="282" r:id="rId9"/>
    <p:sldId id="283" r:id="rId10"/>
    <p:sldId id="284" r:id="rId11"/>
    <p:sldId id="285" r:id="rId12"/>
    <p:sldId id="286" r:id="rId13"/>
    <p:sldId id="287" r:id="rId14"/>
    <p:sldId id="289" r:id="rId15"/>
    <p:sldId id="290" r:id="rId16"/>
    <p:sldId id="288" r:id="rId17"/>
    <p:sldId id="280" r:id="rId18"/>
  </p:sldIdLst>
  <p:sldSz cx="9753600" cy="7315200"/>
  <p:notesSz cx="6985000" cy="9283700"/>
  <p:defaultTextStyle>
    <a:defPPr>
      <a:defRPr lang="en-GB"/>
    </a:defPPr>
    <a:lvl1pPr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1pPr>
    <a:lvl2pPr marL="785372" indent="-302066"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2pPr>
    <a:lvl3pPr marL="1208265"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3pPr>
    <a:lvl4pPr marL="1691571"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4pPr>
    <a:lvl5pPr marL="2174878"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5pPr>
    <a:lvl6pPr marL="2416531" algn="l" defTabSz="966612" rtl="0" eaLnBrk="1" latinLnBrk="0" hangingPunct="1">
      <a:defRPr sz="2537" kern="1200">
        <a:solidFill>
          <a:schemeClr val="bg1"/>
        </a:solidFill>
        <a:latin typeface="Times New Roman" pitchFamily="16" charset="0"/>
        <a:ea typeface="MS Gothic" charset="-128"/>
        <a:cs typeface="+mn-cs"/>
      </a:defRPr>
    </a:lvl6pPr>
    <a:lvl7pPr marL="2899837" algn="l" defTabSz="966612" rtl="0" eaLnBrk="1" latinLnBrk="0" hangingPunct="1">
      <a:defRPr sz="2537" kern="1200">
        <a:solidFill>
          <a:schemeClr val="bg1"/>
        </a:solidFill>
        <a:latin typeface="Times New Roman" pitchFamily="16" charset="0"/>
        <a:ea typeface="MS Gothic" charset="-128"/>
        <a:cs typeface="+mn-cs"/>
      </a:defRPr>
    </a:lvl7pPr>
    <a:lvl8pPr marL="3383143" algn="l" defTabSz="966612" rtl="0" eaLnBrk="1" latinLnBrk="0" hangingPunct="1">
      <a:defRPr sz="2537" kern="1200">
        <a:solidFill>
          <a:schemeClr val="bg1"/>
        </a:solidFill>
        <a:latin typeface="Times New Roman" pitchFamily="16" charset="0"/>
        <a:ea typeface="MS Gothic" charset="-128"/>
        <a:cs typeface="+mn-cs"/>
      </a:defRPr>
    </a:lvl8pPr>
    <a:lvl9pPr marL="3866449" algn="l" defTabSz="966612" rtl="0" eaLnBrk="1" latinLnBrk="0" hangingPunct="1">
      <a:defRPr sz="2537" kern="1200">
        <a:solidFill>
          <a:schemeClr val="bg1"/>
        </a:solidFill>
        <a:latin typeface="Times New Roman" pitchFamily="16" charset="0"/>
        <a:ea typeface="MS Gothic" charset="-128"/>
        <a:cs typeface="+mn-cs"/>
      </a:defRPr>
    </a:lvl9pPr>
  </p:defaultTextStyle>
  <p:extLst>
    <p:ext uri="{EFAFB233-063F-42B5-8137-9DF3F51BA10A}">
      <p15:sldGuideLst xmlns:p15="http://schemas.microsoft.com/office/powerpoint/2012/main">
        <p15:guide id="1" orient="horz" pos="2304" userDrawn="1">
          <p15:clr>
            <a:srgbClr val="A4A3A4"/>
          </p15:clr>
        </p15:guide>
        <p15:guide id="2" pos="3072" userDrawn="1">
          <p15:clr>
            <a:srgbClr val="A4A3A4"/>
          </p15:clr>
        </p15:guide>
      </p15:sldGuideLst>
    </p:ext>
    <p:ext uri="{2D200454-40CA-4A62-9FC3-DE9A4176ACB9}">
      <p15:notesGuideLst xmlns:p15="http://schemas.microsoft.com/office/powerpoint/2012/main">
        <p15:guide id="1" orient="horz" pos="2881" userDrawn="1">
          <p15:clr>
            <a:srgbClr val="A4A3A4"/>
          </p15:clr>
        </p15:guide>
        <p15:guide id="2" pos="2176"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p:restoredLeft sz="3657" autoAdjust="0"/>
    <p:restoredTop sz="96240" autoAdjust="0"/>
  </p:normalViewPr>
  <p:slideViewPr>
    <p:cSldViewPr>
      <p:cViewPr varScale="1">
        <p:scale>
          <a:sx n="103" d="100"/>
          <a:sy n="103" d="100"/>
        </p:scale>
        <p:origin x="2442" y="108"/>
      </p:cViewPr>
      <p:guideLst>
        <p:guide orient="horz" pos="2304"/>
        <p:guide pos="3072"/>
      </p:guideLst>
    </p:cSldViewPr>
  </p:slideViewPr>
  <p:outlineViewPr>
    <p:cViewPr varScale="1">
      <p:scale>
        <a:sx n="170" d="200"/>
        <a:sy n="170" d="200"/>
      </p:scale>
      <p:origin x="-780" y="-84"/>
    </p:cViewPr>
  </p:outlineViewPr>
  <p:notesTextViewPr>
    <p:cViewPr>
      <p:scale>
        <a:sx n="3" d="2"/>
        <a:sy n="3" d="2"/>
      </p:scale>
      <p:origin x="0" y="0"/>
    </p:cViewPr>
  </p:notesTextViewPr>
  <p:sorterViewPr>
    <p:cViewPr varScale="1">
      <p:scale>
        <a:sx n="100" d="100"/>
        <a:sy n="100" d="100"/>
      </p:scale>
      <p:origin x="0" y="0"/>
    </p:cViewPr>
  </p:sorterViewPr>
  <p:notesViewPr>
    <p:cSldViewPr>
      <p:cViewPr varScale="1">
        <p:scale>
          <a:sx n="59" d="100"/>
          <a:sy n="59" d="100"/>
        </p:scale>
        <p:origin x="-1752" y="-72"/>
      </p:cViewPr>
      <p:guideLst>
        <p:guide orient="horz" pos="2881"/>
        <p:guide pos="2176"/>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eve Shellhammer" userId="0e71f22d-ee3e-49c0-82ff-dbc290af8082" providerId="ADAL" clId="{5057674F-65FE-451C-893C-82634109ADB4}"/>
    <pc:docChg chg="undo custSel addSld delSld modSld">
      <pc:chgData name="Steve Shellhammer" userId="0e71f22d-ee3e-49c0-82ff-dbc290af8082" providerId="ADAL" clId="{5057674F-65FE-451C-893C-82634109ADB4}" dt="2022-01-25T20:40:37.132" v="677" actId="122"/>
      <pc:docMkLst>
        <pc:docMk/>
      </pc:docMkLst>
      <pc:sldChg chg="modSp mod">
        <pc:chgData name="Steve Shellhammer" userId="0e71f22d-ee3e-49c0-82ff-dbc290af8082" providerId="ADAL" clId="{5057674F-65FE-451C-893C-82634109ADB4}" dt="2022-01-25T20:29:27.585" v="78" actId="20577"/>
        <pc:sldMkLst>
          <pc:docMk/>
          <pc:sldMk cId="0" sldId="256"/>
        </pc:sldMkLst>
        <pc:spChg chg="mod">
          <ac:chgData name="Steve Shellhammer" userId="0e71f22d-ee3e-49c0-82ff-dbc290af8082" providerId="ADAL" clId="{5057674F-65FE-451C-893C-82634109ADB4}" dt="2022-01-25T20:29:27.585" v="78" actId="20577"/>
          <ac:spMkLst>
            <pc:docMk/>
            <pc:sldMk cId="0" sldId="256"/>
            <ac:spMk id="3073" creationId="{00000000-0000-0000-0000-000000000000}"/>
          </ac:spMkLst>
        </pc:spChg>
      </pc:sldChg>
      <pc:sldChg chg="modSp new mod">
        <pc:chgData name="Steve Shellhammer" userId="0e71f22d-ee3e-49c0-82ff-dbc290af8082" providerId="ADAL" clId="{5057674F-65FE-451C-893C-82634109ADB4}" dt="2022-01-25T20:32:04.038" v="344" actId="1076"/>
        <pc:sldMkLst>
          <pc:docMk/>
          <pc:sldMk cId="1268093760" sldId="257"/>
        </pc:sldMkLst>
        <pc:spChg chg="mod">
          <ac:chgData name="Steve Shellhammer" userId="0e71f22d-ee3e-49c0-82ff-dbc290af8082" providerId="ADAL" clId="{5057674F-65FE-451C-893C-82634109ADB4}" dt="2022-01-25T20:29:42.817" v="90" actId="20577"/>
          <ac:spMkLst>
            <pc:docMk/>
            <pc:sldMk cId="1268093760" sldId="257"/>
            <ac:spMk id="2" creationId="{B2F9C27A-5170-4ABC-BEE5-ADC49BEC3788}"/>
          </ac:spMkLst>
        </pc:spChg>
        <pc:spChg chg="mod">
          <ac:chgData name="Steve Shellhammer" userId="0e71f22d-ee3e-49c0-82ff-dbc290af8082" providerId="ADAL" clId="{5057674F-65FE-451C-893C-82634109ADB4}" dt="2022-01-25T20:32:04.038" v="344" actId="1076"/>
          <ac:spMkLst>
            <pc:docMk/>
            <pc:sldMk cId="1268093760" sldId="257"/>
            <ac:spMk id="3" creationId="{EDDB5013-A2C7-4FAC-881A-93D41F23553A}"/>
          </ac:spMkLst>
        </pc:spChg>
      </pc:sldChg>
      <pc:sldChg chg="del">
        <pc:chgData name="Steve Shellhammer" userId="0e71f22d-ee3e-49c0-82ff-dbc290af8082" providerId="ADAL" clId="{5057674F-65FE-451C-893C-82634109ADB4}" dt="2022-01-25T20:29:35.238" v="79" actId="47"/>
        <pc:sldMkLst>
          <pc:docMk/>
          <pc:sldMk cId="1818284453" sldId="257"/>
        </pc:sldMkLst>
      </pc:sldChg>
      <pc:sldChg chg="del">
        <pc:chgData name="Steve Shellhammer" userId="0e71f22d-ee3e-49c0-82ff-dbc290af8082" providerId="ADAL" clId="{5057674F-65FE-451C-893C-82634109ADB4}" dt="2022-01-25T20:29:35.238" v="79" actId="47"/>
        <pc:sldMkLst>
          <pc:docMk/>
          <pc:sldMk cId="356621778" sldId="258"/>
        </pc:sldMkLst>
      </pc:sldChg>
      <pc:sldChg chg="addSp modSp new mod">
        <pc:chgData name="Steve Shellhammer" userId="0e71f22d-ee3e-49c0-82ff-dbc290af8082" providerId="ADAL" clId="{5057674F-65FE-451C-893C-82634109ADB4}" dt="2022-01-25T20:35:08.875" v="504" actId="1076"/>
        <pc:sldMkLst>
          <pc:docMk/>
          <pc:sldMk cId="1652988365" sldId="258"/>
        </pc:sldMkLst>
        <pc:spChg chg="mod">
          <ac:chgData name="Steve Shellhammer" userId="0e71f22d-ee3e-49c0-82ff-dbc290af8082" providerId="ADAL" clId="{5057674F-65FE-451C-893C-82634109ADB4}" dt="2022-01-25T20:32:31.225" v="373" actId="14100"/>
          <ac:spMkLst>
            <pc:docMk/>
            <pc:sldMk cId="1652988365" sldId="258"/>
            <ac:spMk id="2" creationId="{D5C11D99-D882-4054-ADC3-504D9E2FFAB9}"/>
          </ac:spMkLst>
        </pc:spChg>
        <pc:spChg chg="mod">
          <ac:chgData name="Steve Shellhammer" userId="0e71f22d-ee3e-49c0-82ff-dbc290af8082" providerId="ADAL" clId="{5057674F-65FE-451C-893C-82634109ADB4}" dt="2022-01-25T20:35:08.875" v="504" actId="1076"/>
          <ac:spMkLst>
            <pc:docMk/>
            <pc:sldMk cId="1652988365" sldId="258"/>
            <ac:spMk id="3" creationId="{EB09B830-A4B3-4204-95A4-7BED2A7445B1}"/>
          </ac:spMkLst>
        </pc:spChg>
        <pc:picChg chg="add mod">
          <ac:chgData name="Steve Shellhammer" userId="0e71f22d-ee3e-49c0-82ff-dbc290af8082" providerId="ADAL" clId="{5057674F-65FE-451C-893C-82634109ADB4}" dt="2022-01-25T20:33:15.888" v="379" actId="1076"/>
          <ac:picMkLst>
            <pc:docMk/>
            <pc:sldMk cId="1652988365" sldId="258"/>
            <ac:picMk id="8" creationId="{256F7918-8A28-45BD-8919-0BDB3A580B1E}"/>
          </ac:picMkLst>
        </pc:picChg>
      </pc:sldChg>
      <pc:sldChg chg="del">
        <pc:chgData name="Steve Shellhammer" userId="0e71f22d-ee3e-49c0-82ff-dbc290af8082" providerId="ADAL" clId="{5057674F-65FE-451C-893C-82634109ADB4}" dt="2022-01-25T20:29:35.238" v="79" actId="47"/>
        <pc:sldMkLst>
          <pc:docMk/>
          <pc:sldMk cId="1216426484" sldId="259"/>
        </pc:sldMkLst>
      </pc:sldChg>
      <pc:sldChg chg="addSp delSp modSp add mod">
        <pc:chgData name="Steve Shellhammer" userId="0e71f22d-ee3e-49c0-82ff-dbc290af8082" providerId="ADAL" clId="{5057674F-65FE-451C-893C-82634109ADB4}" dt="2022-01-25T20:36:03.374" v="554" actId="14100"/>
        <pc:sldMkLst>
          <pc:docMk/>
          <pc:sldMk cId="2577833649" sldId="259"/>
        </pc:sldMkLst>
        <pc:spChg chg="mod">
          <ac:chgData name="Steve Shellhammer" userId="0e71f22d-ee3e-49c0-82ff-dbc290af8082" providerId="ADAL" clId="{5057674F-65FE-451C-893C-82634109ADB4}" dt="2022-01-25T20:35:40.388" v="549" actId="20577"/>
          <ac:spMkLst>
            <pc:docMk/>
            <pc:sldMk cId="2577833649" sldId="259"/>
            <ac:spMk id="2" creationId="{D5C11D99-D882-4054-ADC3-504D9E2FFAB9}"/>
          </ac:spMkLst>
        </pc:spChg>
        <pc:spChg chg="mod">
          <ac:chgData name="Steve Shellhammer" userId="0e71f22d-ee3e-49c0-82ff-dbc290af8082" providerId="ADAL" clId="{5057674F-65FE-451C-893C-82634109ADB4}" dt="2022-01-25T20:36:03.374" v="554" actId="14100"/>
          <ac:spMkLst>
            <pc:docMk/>
            <pc:sldMk cId="2577833649" sldId="259"/>
            <ac:spMk id="3" creationId="{EB09B830-A4B3-4204-95A4-7BED2A7445B1}"/>
          </ac:spMkLst>
        </pc:spChg>
        <pc:picChg chg="del">
          <ac:chgData name="Steve Shellhammer" userId="0e71f22d-ee3e-49c0-82ff-dbc290af8082" providerId="ADAL" clId="{5057674F-65FE-451C-893C-82634109ADB4}" dt="2022-01-25T20:35:16.192" v="506" actId="478"/>
          <ac:picMkLst>
            <pc:docMk/>
            <pc:sldMk cId="2577833649" sldId="259"/>
            <ac:picMk id="8" creationId="{256F7918-8A28-45BD-8919-0BDB3A580B1E}"/>
          </ac:picMkLst>
        </pc:picChg>
        <pc:picChg chg="add mod">
          <ac:chgData name="Steve Shellhammer" userId="0e71f22d-ee3e-49c0-82ff-dbc290af8082" providerId="ADAL" clId="{5057674F-65FE-451C-893C-82634109ADB4}" dt="2022-01-25T20:35:59.446" v="553" actId="1076"/>
          <ac:picMkLst>
            <pc:docMk/>
            <pc:sldMk cId="2577833649" sldId="259"/>
            <ac:picMk id="9" creationId="{521F447F-9B4E-4C61-90C4-2D322357DBFB}"/>
          </ac:picMkLst>
        </pc:picChg>
      </pc:sldChg>
      <pc:sldChg chg="del">
        <pc:chgData name="Steve Shellhammer" userId="0e71f22d-ee3e-49c0-82ff-dbc290af8082" providerId="ADAL" clId="{5057674F-65FE-451C-893C-82634109ADB4}" dt="2022-01-25T20:29:35.238" v="79" actId="47"/>
        <pc:sldMkLst>
          <pc:docMk/>
          <pc:sldMk cId="1903606974" sldId="260"/>
        </pc:sldMkLst>
      </pc:sldChg>
      <pc:sldChg chg="addSp delSp modSp new mod">
        <pc:chgData name="Steve Shellhammer" userId="0e71f22d-ee3e-49c0-82ff-dbc290af8082" providerId="ADAL" clId="{5057674F-65FE-451C-893C-82634109ADB4}" dt="2022-01-25T20:40:37.132" v="677" actId="122"/>
        <pc:sldMkLst>
          <pc:docMk/>
          <pc:sldMk cId="2056408364" sldId="260"/>
        </pc:sldMkLst>
        <pc:spChg chg="mod">
          <ac:chgData name="Steve Shellhammer" userId="0e71f22d-ee3e-49c0-82ff-dbc290af8082" providerId="ADAL" clId="{5057674F-65FE-451C-893C-82634109ADB4}" dt="2022-01-25T20:37:04.871" v="601" actId="14100"/>
          <ac:spMkLst>
            <pc:docMk/>
            <pc:sldMk cId="2056408364" sldId="260"/>
            <ac:spMk id="2" creationId="{BBE060AA-CEF0-4CDD-9D06-79FF13393F4C}"/>
          </ac:spMkLst>
        </pc:spChg>
        <pc:spChg chg="del">
          <ac:chgData name="Steve Shellhammer" userId="0e71f22d-ee3e-49c0-82ff-dbc290af8082" providerId="ADAL" clId="{5057674F-65FE-451C-893C-82634109ADB4}" dt="2022-01-25T20:36:23.308" v="556" actId="3680"/>
          <ac:spMkLst>
            <pc:docMk/>
            <pc:sldMk cId="2056408364" sldId="260"/>
            <ac:spMk id="3" creationId="{D0612867-AD46-42CB-B519-59D771C904DE}"/>
          </ac:spMkLst>
        </pc:spChg>
        <pc:graphicFrameChg chg="add mod ord modGraphic">
          <ac:chgData name="Steve Shellhammer" userId="0e71f22d-ee3e-49c0-82ff-dbc290af8082" providerId="ADAL" clId="{5057674F-65FE-451C-893C-82634109ADB4}" dt="2022-01-25T20:40:37.132" v="677" actId="122"/>
          <ac:graphicFrameMkLst>
            <pc:docMk/>
            <pc:sldMk cId="2056408364" sldId="260"/>
            <ac:graphicFrameMk id="7" creationId="{059A9400-15E3-4F8D-ABBD-E308815A203C}"/>
          </ac:graphicFrameMkLst>
        </pc:graphicFrameChg>
      </pc:sldChg>
    </pc:docChg>
  </pc:docChgLst>
  <pc:docChgLst>
    <pc:chgData name="Steve Shellhammer" userId="0e71f22d-ee3e-49c0-82ff-dbc290af8082" providerId="ADAL" clId="{00C9895E-1A4F-4142-9EDB-EB546B2E7B5E}"/>
    <pc:docChg chg="custSel addSld delSld modSld">
      <pc:chgData name="Steve Shellhammer" userId="0e71f22d-ee3e-49c0-82ff-dbc290af8082" providerId="ADAL" clId="{00C9895E-1A4F-4142-9EDB-EB546B2E7B5E}" dt="2021-10-25T23:42:39.748" v="2265" actId="20577"/>
      <pc:docMkLst>
        <pc:docMk/>
      </pc:docMkLst>
      <pc:sldChg chg="modSp mod">
        <pc:chgData name="Steve Shellhammer" userId="0e71f22d-ee3e-49c0-82ff-dbc290af8082" providerId="ADAL" clId="{00C9895E-1A4F-4142-9EDB-EB546B2E7B5E}" dt="2021-10-25T21:50:13.195" v="1305" actId="14734"/>
        <pc:sldMkLst>
          <pc:docMk/>
          <pc:sldMk cId="0" sldId="256"/>
        </pc:sldMkLst>
        <pc:spChg chg="mod">
          <ac:chgData name="Steve Shellhammer" userId="0e71f22d-ee3e-49c0-82ff-dbc290af8082" providerId="ADAL" clId="{00C9895E-1A4F-4142-9EDB-EB546B2E7B5E}" dt="2021-10-25T18:56:57.835" v="25" actId="20577"/>
          <ac:spMkLst>
            <pc:docMk/>
            <pc:sldMk cId="0" sldId="256"/>
            <ac:spMk id="3073" creationId="{00000000-0000-0000-0000-000000000000}"/>
          </ac:spMkLst>
        </pc:spChg>
        <pc:spChg chg="mod">
          <ac:chgData name="Steve Shellhammer" userId="0e71f22d-ee3e-49c0-82ff-dbc290af8082" providerId="ADAL" clId="{00C9895E-1A4F-4142-9EDB-EB546B2E7B5E}" dt="2021-10-25T18:57:01.388" v="29" actId="20577"/>
          <ac:spMkLst>
            <pc:docMk/>
            <pc:sldMk cId="0" sldId="256"/>
            <ac:spMk id="3074" creationId="{00000000-0000-0000-0000-000000000000}"/>
          </ac:spMkLst>
        </pc:spChg>
        <pc:graphicFrameChg chg="modGraphic">
          <ac:chgData name="Steve Shellhammer" userId="0e71f22d-ee3e-49c0-82ff-dbc290af8082" providerId="ADAL" clId="{00C9895E-1A4F-4142-9EDB-EB546B2E7B5E}" dt="2021-10-25T21:50:13.195" v="1305" actId="14734"/>
          <ac:graphicFrameMkLst>
            <pc:docMk/>
            <pc:sldMk cId="0" sldId="256"/>
            <ac:graphicFrameMk id="10" creationId="{56BFF8FC-15E6-4208-9DB8-296FB6B5AC3E}"/>
          </ac:graphicFrameMkLst>
        </pc:graphicFrameChg>
      </pc:sldChg>
      <pc:sldChg chg="del">
        <pc:chgData name="Steve Shellhammer" userId="0e71f22d-ee3e-49c0-82ff-dbc290af8082" providerId="ADAL" clId="{00C9895E-1A4F-4142-9EDB-EB546B2E7B5E}" dt="2021-10-25T23:36:57.734" v="1829" actId="47"/>
        <pc:sldMkLst>
          <pc:docMk/>
          <pc:sldMk cId="3498791066" sldId="545"/>
        </pc:sldMkLst>
      </pc:sldChg>
      <pc:sldChg chg="modSp new mod">
        <pc:chgData name="Steve Shellhammer" userId="0e71f22d-ee3e-49c0-82ff-dbc290af8082" providerId="ADAL" clId="{00C9895E-1A4F-4142-9EDB-EB546B2E7B5E}" dt="2021-10-25T23:42:39.748" v="2265" actId="20577"/>
        <pc:sldMkLst>
          <pc:docMk/>
          <pc:sldMk cId="2930705681" sldId="548"/>
        </pc:sldMkLst>
        <pc:spChg chg="mod">
          <ac:chgData name="Steve Shellhammer" userId="0e71f22d-ee3e-49c0-82ff-dbc290af8082" providerId="ADAL" clId="{00C9895E-1A4F-4142-9EDB-EB546B2E7B5E}" dt="2021-10-25T18:58:29.618" v="170" actId="313"/>
          <ac:spMkLst>
            <pc:docMk/>
            <pc:sldMk cId="2930705681" sldId="548"/>
            <ac:spMk id="2" creationId="{D6842561-D714-4C94-934C-EB9546F14E9E}"/>
          </ac:spMkLst>
        </pc:spChg>
        <pc:spChg chg="mod">
          <ac:chgData name="Steve Shellhammer" userId="0e71f22d-ee3e-49c0-82ff-dbc290af8082" providerId="ADAL" clId="{00C9895E-1A4F-4142-9EDB-EB546B2E7B5E}" dt="2021-10-25T23:42:39.748" v="2265" actId="20577"/>
          <ac:spMkLst>
            <pc:docMk/>
            <pc:sldMk cId="2930705681" sldId="548"/>
            <ac:spMk id="3" creationId="{82D63D66-E0E9-422D-8EFD-99CAC0548C61}"/>
          </ac:spMkLst>
        </pc:spChg>
      </pc:sldChg>
      <pc:sldChg chg="modSp new mod">
        <pc:chgData name="Steve Shellhammer" userId="0e71f22d-ee3e-49c0-82ff-dbc290af8082" providerId="ADAL" clId="{00C9895E-1A4F-4142-9EDB-EB546B2E7B5E}" dt="2021-10-25T19:03:49.085" v="314" actId="313"/>
        <pc:sldMkLst>
          <pc:docMk/>
          <pc:sldMk cId="1684751992" sldId="549"/>
        </pc:sldMkLst>
        <pc:spChg chg="mod">
          <ac:chgData name="Steve Shellhammer" userId="0e71f22d-ee3e-49c0-82ff-dbc290af8082" providerId="ADAL" clId="{00C9895E-1A4F-4142-9EDB-EB546B2E7B5E}" dt="2021-10-25T18:58:49.180" v="193" actId="20577"/>
          <ac:spMkLst>
            <pc:docMk/>
            <pc:sldMk cId="1684751992" sldId="549"/>
            <ac:spMk id="2" creationId="{D4D734A5-A41C-4A23-AA5D-D06F2050EA60}"/>
          </ac:spMkLst>
        </pc:spChg>
        <pc:spChg chg="mod">
          <ac:chgData name="Steve Shellhammer" userId="0e71f22d-ee3e-49c0-82ff-dbc290af8082" providerId="ADAL" clId="{00C9895E-1A4F-4142-9EDB-EB546B2E7B5E}" dt="2021-10-25T19:03:49.085" v="314" actId="313"/>
          <ac:spMkLst>
            <pc:docMk/>
            <pc:sldMk cId="1684751992" sldId="549"/>
            <ac:spMk id="3" creationId="{A2621A20-BBC8-4FF7-B64A-9A63E1A263A1}"/>
          </ac:spMkLst>
        </pc:spChg>
      </pc:sldChg>
      <pc:sldChg chg="addSp modSp new mod">
        <pc:chgData name="Steve Shellhammer" userId="0e71f22d-ee3e-49c0-82ff-dbc290af8082" providerId="ADAL" clId="{00C9895E-1A4F-4142-9EDB-EB546B2E7B5E}" dt="2021-10-25T20:48:55.859" v="1091" actId="14100"/>
        <pc:sldMkLst>
          <pc:docMk/>
          <pc:sldMk cId="3371991456" sldId="550"/>
        </pc:sldMkLst>
        <pc:spChg chg="mod">
          <ac:chgData name="Steve Shellhammer" userId="0e71f22d-ee3e-49c0-82ff-dbc290af8082" providerId="ADAL" clId="{00C9895E-1A4F-4142-9EDB-EB546B2E7B5E}" dt="2021-10-25T20:46:47.694" v="926" actId="14100"/>
          <ac:spMkLst>
            <pc:docMk/>
            <pc:sldMk cId="3371991456" sldId="550"/>
            <ac:spMk id="2" creationId="{5945155D-4148-4CA0-8F09-6493DEF9852C}"/>
          </ac:spMkLst>
        </pc:spChg>
        <pc:spChg chg="mod">
          <ac:chgData name="Steve Shellhammer" userId="0e71f22d-ee3e-49c0-82ff-dbc290af8082" providerId="ADAL" clId="{00C9895E-1A4F-4142-9EDB-EB546B2E7B5E}" dt="2021-10-25T20:47:26.345" v="935" actId="1076"/>
          <ac:spMkLst>
            <pc:docMk/>
            <pc:sldMk cId="3371991456" sldId="550"/>
            <ac:spMk id="3" creationId="{126EDEB5-FEED-4625-AB24-960870EFEF5F}"/>
          </ac:spMkLst>
        </pc:spChg>
        <pc:spChg chg="add mod">
          <ac:chgData name="Steve Shellhammer" userId="0e71f22d-ee3e-49c0-82ff-dbc290af8082" providerId="ADAL" clId="{00C9895E-1A4F-4142-9EDB-EB546B2E7B5E}" dt="2021-10-25T20:48:55.859" v="1091" actId="14100"/>
          <ac:spMkLst>
            <pc:docMk/>
            <pc:sldMk cId="3371991456" sldId="550"/>
            <ac:spMk id="9" creationId="{D8AEDE15-304A-48F9-B0E1-834A681148D7}"/>
          </ac:spMkLst>
        </pc:spChg>
        <pc:picChg chg="add mod">
          <ac:chgData name="Steve Shellhammer" userId="0e71f22d-ee3e-49c0-82ff-dbc290af8082" providerId="ADAL" clId="{00C9895E-1A4F-4142-9EDB-EB546B2E7B5E}" dt="2021-10-25T20:48:49.064" v="1089" actId="1076"/>
          <ac:picMkLst>
            <pc:docMk/>
            <pc:sldMk cId="3371991456" sldId="550"/>
            <ac:picMk id="8" creationId="{C7C0B986-1CE0-489B-9B0E-77F4D57603D3}"/>
          </ac:picMkLst>
        </pc:picChg>
      </pc:sldChg>
      <pc:sldChg chg="addSp modSp new mod">
        <pc:chgData name="Steve Shellhammer" userId="0e71f22d-ee3e-49c0-82ff-dbc290af8082" providerId="ADAL" clId="{00C9895E-1A4F-4142-9EDB-EB546B2E7B5E}" dt="2021-10-25T20:53:58.938" v="1302" actId="1076"/>
        <pc:sldMkLst>
          <pc:docMk/>
          <pc:sldMk cId="1883888431" sldId="551"/>
        </pc:sldMkLst>
        <pc:spChg chg="mod">
          <ac:chgData name="Steve Shellhammer" userId="0e71f22d-ee3e-49c0-82ff-dbc290af8082" providerId="ADAL" clId="{00C9895E-1A4F-4142-9EDB-EB546B2E7B5E}" dt="2021-10-25T20:49:42.955" v="1115" actId="1076"/>
          <ac:spMkLst>
            <pc:docMk/>
            <pc:sldMk cId="1883888431" sldId="551"/>
            <ac:spMk id="2" creationId="{53ECD331-1363-423C-A78E-1064EDF1D78D}"/>
          </ac:spMkLst>
        </pc:spChg>
        <pc:spChg chg="mod">
          <ac:chgData name="Steve Shellhammer" userId="0e71f22d-ee3e-49c0-82ff-dbc290af8082" providerId="ADAL" clId="{00C9895E-1A4F-4142-9EDB-EB546B2E7B5E}" dt="2021-10-25T20:53:13.689" v="1300" actId="14100"/>
          <ac:spMkLst>
            <pc:docMk/>
            <pc:sldMk cId="1883888431" sldId="551"/>
            <ac:spMk id="3" creationId="{92546C50-A27B-47EF-8E7E-BA4873773A24}"/>
          </ac:spMkLst>
        </pc:spChg>
        <pc:picChg chg="add mod">
          <ac:chgData name="Steve Shellhammer" userId="0e71f22d-ee3e-49c0-82ff-dbc290af8082" providerId="ADAL" clId="{00C9895E-1A4F-4142-9EDB-EB546B2E7B5E}" dt="2021-10-25T20:53:58.938" v="1302" actId="1076"/>
          <ac:picMkLst>
            <pc:docMk/>
            <pc:sldMk cId="1883888431" sldId="551"/>
            <ac:picMk id="8" creationId="{B0740F2C-BEA1-410A-BE38-838EB19D163A}"/>
          </ac:picMkLst>
        </pc:picChg>
      </pc:sldChg>
      <pc:sldChg chg="addSp modSp new mod">
        <pc:chgData name="Steve Shellhammer" userId="0e71f22d-ee3e-49c0-82ff-dbc290af8082" providerId="ADAL" clId="{00C9895E-1A4F-4142-9EDB-EB546B2E7B5E}" dt="2021-10-25T23:40:29.465" v="2039" actId="403"/>
        <pc:sldMkLst>
          <pc:docMk/>
          <pc:sldMk cId="2033410224" sldId="552"/>
        </pc:sldMkLst>
        <pc:spChg chg="mod">
          <ac:chgData name="Steve Shellhammer" userId="0e71f22d-ee3e-49c0-82ff-dbc290af8082" providerId="ADAL" clId="{00C9895E-1A4F-4142-9EDB-EB546B2E7B5E}" dt="2021-10-25T23:35:26.292" v="1777" actId="1076"/>
          <ac:spMkLst>
            <pc:docMk/>
            <pc:sldMk cId="2033410224" sldId="552"/>
            <ac:spMk id="2" creationId="{CA7BD517-901D-4B05-8D19-6415689838B3}"/>
          </ac:spMkLst>
        </pc:spChg>
        <pc:spChg chg="mod">
          <ac:chgData name="Steve Shellhammer" userId="0e71f22d-ee3e-49c0-82ff-dbc290af8082" providerId="ADAL" clId="{00C9895E-1A4F-4142-9EDB-EB546B2E7B5E}" dt="2021-10-25T23:35:30.800" v="1778" actId="255"/>
          <ac:spMkLst>
            <pc:docMk/>
            <pc:sldMk cId="2033410224" sldId="552"/>
            <ac:spMk id="3" creationId="{5753F8A4-7099-4FBB-A0F1-373FB5B17DC5}"/>
          </ac:spMkLst>
        </pc:spChg>
        <pc:graphicFrameChg chg="add mod modGraphic">
          <ac:chgData name="Steve Shellhammer" userId="0e71f22d-ee3e-49c0-82ff-dbc290af8082" providerId="ADAL" clId="{00C9895E-1A4F-4142-9EDB-EB546B2E7B5E}" dt="2021-10-25T23:40:29.465" v="2039" actId="403"/>
          <ac:graphicFrameMkLst>
            <pc:docMk/>
            <pc:sldMk cId="2033410224" sldId="552"/>
            <ac:graphicFrameMk id="7" creationId="{3670FE3A-B938-451C-89B9-19DA1D44C3D0}"/>
          </ac:graphicFrameMkLst>
        </pc:graphicFrameChg>
      </pc:sldChg>
      <pc:sldChg chg="delSp modSp new mod">
        <pc:chgData name="Steve Shellhammer" userId="0e71f22d-ee3e-49c0-82ff-dbc290af8082" providerId="ADAL" clId="{00C9895E-1A4F-4142-9EDB-EB546B2E7B5E}" dt="2021-10-25T23:36:24.612" v="1828" actId="403"/>
        <pc:sldMkLst>
          <pc:docMk/>
          <pc:sldMk cId="1908705316" sldId="553"/>
        </pc:sldMkLst>
        <pc:spChg chg="mod">
          <ac:chgData name="Steve Shellhammer" userId="0e71f22d-ee3e-49c0-82ff-dbc290af8082" providerId="ADAL" clId="{00C9895E-1A4F-4142-9EDB-EB546B2E7B5E}" dt="2021-10-25T23:36:24.612" v="1828" actId="403"/>
          <ac:spMkLst>
            <pc:docMk/>
            <pc:sldMk cId="1908705316" sldId="553"/>
            <ac:spMk id="2" creationId="{0613BB0B-1E92-471B-934C-35547A8671FB}"/>
          </ac:spMkLst>
        </pc:spChg>
        <pc:spChg chg="del">
          <ac:chgData name="Steve Shellhammer" userId="0e71f22d-ee3e-49c0-82ff-dbc290af8082" providerId="ADAL" clId="{00C9895E-1A4F-4142-9EDB-EB546B2E7B5E}" dt="2021-10-25T23:36:11.203" v="1824" actId="478"/>
          <ac:spMkLst>
            <pc:docMk/>
            <pc:sldMk cId="1908705316" sldId="553"/>
            <ac:spMk id="3" creationId="{EB2911F4-8BC7-4120-A993-8E1348FB07E8}"/>
          </ac:spMkLst>
        </pc:spChg>
      </pc:sldChg>
      <pc:sldChg chg="addSp delSp modSp new del mod">
        <pc:chgData name="Steve Shellhammer" userId="0e71f22d-ee3e-49c0-82ff-dbc290af8082" providerId="ADAL" clId="{00C9895E-1A4F-4142-9EDB-EB546B2E7B5E}" dt="2021-10-25T23:35:44.832" v="1780" actId="47"/>
        <pc:sldMkLst>
          <pc:docMk/>
          <pc:sldMk cId="2673124950" sldId="553"/>
        </pc:sldMkLst>
        <pc:spChg chg="del">
          <ac:chgData name="Steve Shellhammer" userId="0e71f22d-ee3e-49c0-82ff-dbc290af8082" providerId="ADAL" clId="{00C9895E-1A4F-4142-9EDB-EB546B2E7B5E}" dt="2021-10-25T23:31:52.983" v="1624" actId="3680"/>
          <ac:spMkLst>
            <pc:docMk/>
            <pc:sldMk cId="2673124950" sldId="553"/>
            <ac:spMk id="3" creationId="{118F2417-98A8-47BB-8DED-B036C7D437EC}"/>
          </ac:spMkLst>
        </pc:spChg>
        <pc:graphicFrameChg chg="add mod ord modGraphic">
          <ac:chgData name="Steve Shellhammer" userId="0e71f22d-ee3e-49c0-82ff-dbc290af8082" providerId="ADAL" clId="{00C9895E-1A4F-4142-9EDB-EB546B2E7B5E}" dt="2021-10-25T23:35:08.627" v="1774" actId="20577"/>
          <ac:graphicFrameMkLst>
            <pc:docMk/>
            <pc:sldMk cId="2673124950" sldId="553"/>
            <ac:graphicFrameMk id="7" creationId="{8F7722A7-84C2-4B1F-92E4-896B7EF7A0FE}"/>
          </ac:graphicFrameMkLst>
        </pc:graphicFrameChg>
      </pc:sldChg>
      <pc:sldChg chg="modSp new mod">
        <pc:chgData name="Steve Shellhammer" userId="0e71f22d-ee3e-49c0-82ff-dbc290af8082" providerId="ADAL" clId="{00C9895E-1A4F-4142-9EDB-EB546B2E7B5E}" dt="2021-10-25T23:39:07.560" v="1932" actId="20577"/>
        <pc:sldMkLst>
          <pc:docMk/>
          <pc:sldMk cId="2916031353" sldId="554"/>
        </pc:sldMkLst>
        <pc:spChg chg="mod">
          <ac:chgData name="Steve Shellhammer" userId="0e71f22d-ee3e-49c0-82ff-dbc290af8082" providerId="ADAL" clId="{00C9895E-1A4F-4142-9EDB-EB546B2E7B5E}" dt="2021-10-25T23:37:25.843" v="1845" actId="20577"/>
          <ac:spMkLst>
            <pc:docMk/>
            <pc:sldMk cId="2916031353" sldId="554"/>
            <ac:spMk id="2" creationId="{7C31E95B-EE66-4035-94E3-BD53949F53D5}"/>
          </ac:spMkLst>
        </pc:spChg>
        <pc:spChg chg="mod">
          <ac:chgData name="Steve Shellhammer" userId="0e71f22d-ee3e-49c0-82ff-dbc290af8082" providerId="ADAL" clId="{00C9895E-1A4F-4142-9EDB-EB546B2E7B5E}" dt="2021-10-25T23:39:07.560" v="1932" actId="20577"/>
          <ac:spMkLst>
            <pc:docMk/>
            <pc:sldMk cId="2916031353" sldId="554"/>
            <ac:spMk id="3" creationId="{2B732B91-4643-4F71-AFE3-E7F862E1C21F}"/>
          </ac:spMkLst>
        </pc:spChg>
      </pc:sldChg>
      <pc:sldChg chg="addSp modSp add mod">
        <pc:chgData name="Steve Shellhammer" userId="0e71f22d-ee3e-49c0-82ff-dbc290af8082" providerId="ADAL" clId="{00C9895E-1A4F-4142-9EDB-EB546B2E7B5E}" dt="2021-10-25T23:40:46.019" v="2041" actId="1076"/>
        <pc:sldMkLst>
          <pc:docMk/>
          <pc:sldMk cId="2555676226" sldId="555"/>
        </pc:sldMkLst>
        <pc:spChg chg="mod">
          <ac:chgData name="Steve Shellhammer" userId="0e71f22d-ee3e-49c0-82ff-dbc290af8082" providerId="ADAL" clId="{00C9895E-1A4F-4142-9EDB-EB546B2E7B5E}" dt="2021-10-25T23:40:20.825" v="2038" actId="14100"/>
          <ac:spMkLst>
            <pc:docMk/>
            <pc:sldMk cId="2555676226" sldId="555"/>
            <ac:spMk id="2" creationId="{7C31E95B-EE66-4035-94E3-BD53949F53D5}"/>
          </ac:spMkLst>
        </pc:spChg>
        <pc:spChg chg="mod">
          <ac:chgData name="Steve Shellhammer" userId="0e71f22d-ee3e-49c0-82ff-dbc290af8082" providerId="ADAL" clId="{00C9895E-1A4F-4142-9EDB-EB546B2E7B5E}" dt="2021-10-25T23:40:18.193" v="2037" actId="1076"/>
          <ac:spMkLst>
            <pc:docMk/>
            <pc:sldMk cId="2555676226" sldId="555"/>
            <ac:spMk id="3" creationId="{2B732B91-4643-4F71-AFE3-E7F862E1C21F}"/>
          </ac:spMkLst>
        </pc:spChg>
        <pc:graphicFrameChg chg="add mod">
          <ac:chgData name="Steve Shellhammer" userId="0e71f22d-ee3e-49c0-82ff-dbc290af8082" providerId="ADAL" clId="{00C9895E-1A4F-4142-9EDB-EB546B2E7B5E}" dt="2021-10-25T23:40:46.019" v="2041" actId="1076"/>
          <ac:graphicFrameMkLst>
            <pc:docMk/>
            <pc:sldMk cId="2555676226" sldId="555"/>
            <ac:graphicFrameMk id="7" creationId="{F87FAF33-1A01-4FDD-B5E8-D6542D0B9EAA}"/>
          </ac:graphicFrameMkLst>
        </pc:graphicFrameChg>
      </pc:sldChg>
    </pc:docChg>
  </pc:docChgLst>
  <pc:docChgLst>
    <pc:chgData name="Steve Shellhammer" userId="0e71f22d-ee3e-49c0-82ff-dbc290af8082" providerId="ADAL" clId="{E82DD847-EB25-44E6-9E16-F88BA5D31FB6}"/>
    <pc:docChg chg="undo redo custSel addSld delSld modSld">
      <pc:chgData name="Steve Shellhammer" userId="0e71f22d-ee3e-49c0-82ff-dbc290af8082" providerId="ADAL" clId="{E82DD847-EB25-44E6-9E16-F88BA5D31FB6}" dt="2022-02-02T19:39:10.146" v="790" actId="20577"/>
      <pc:docMkLst>
        <pc:docMk/>
      </pc:docMkLst>
      <pc:sldChg chg="modSp mod">
        <pc:chgData name="Steve Shellhammer" userId="0e71f22d-ee3e-49c0-82ff-dbc290af8082" providerId="ADAL" clId="{E82DD847-EB25-44E6-9E16-F88BA5D31FB6}" dt="2022-02-02T19:10:39.385" v="430" actId="20577"/>
        <pc:sldMkLst>
          <pc:docMk/>
          <pc:sldMk cId="4069668031" sldId="257"/>
        </pc:sldMkLst>
        <pc:spChg chg="mod">
          <ac:chgData name="Steve Shellhammer" userId="0e71f22d-ee3e-49c0-82ff-dbc290af8082" providerId="ADAL" clId="{E82DD847-EB25-44E6-9E16-F88BA5D31FB6}" dt="2022-02-02T19:10:39.385" v="430" actId="20577"/>
          <ac:spMkLst>
            <pc:docMk/>
            <pc:sldMk cId="4069668031" sldId="257"/>
            <ac:spMk id="3" creationId="{BADAA4CC-3C74-43CC-B281-1107AAF576E7}"/>
          </ac:spMkLst>
        </pc:spChg>
      </pc:sldChg>
      <pc:sldChg chg="modSp mod">
        <pc:chgData name="Steve Shellhammer" userId="0e71f22d-ee3e-49c0-82ff-dbc290af8082" providerId="ADAL" clId="{E82DD847-EB25-44E6-9E16-F88BA5D31FB6}" dt="2022-02-02T19:39:10.146" v="790" actId="20577"/>
        <pc:sldMkLst>
          <pc:docMk/>
          <pc:sldMk cId="2229100604" sldId="260"/>
        </pc:sldMkLst>
        <pc:spChg chg="mod">
          <ac:chgData name="Steve Shellhammer" userId="0e71f22d-ee3e-49c0-82ff-dbc290af8082" providerId="ADAL" clId="{E82DD847-EB25-44E6-9E16-F88BA5D31FB6}" dt="2022-02-02T19:39:10.146" v="790" actId="20577"/>
          <ac:spMkLst>
            <pc:docMk/>
            <pc:sldMk cId="2229100604" sldId="260"/>
            <ac:spMk id="3" creationId="{DE896106-F56C-484F-8808-3D72CC7C43E7}"/>
          </ac:spMkLst>
        </pc:spChg>
      </pc:sldChg>
      <pc:sldChg chg="modSp mod">
        <pc:chgData name="Steve Shellhammer" userId="0e71f22d-ee3e-49c0-82ff-dbc290af8082" providerId="ADAL" clId="{E82DD847-EB25-44E6-9E16-F88BA5D31FB6}" dt="2022-02-02T19:38:52.161" v="782" actId="14100"/>
        <pc:sldMkLst>
          <pc:docMk/>
          <pc:sldMk cId="2051032734" sldId="267"/>
        </pc:sldMkLst>
        <pc:spChg chg="mod">
          <ac:chgData name="Steve Shellhammer" userId="0e71f22d-ee3e-49c0-82ff-dbc290af8082" providerId="ADAL" clId="{E82DD847-EB25-44E6-9E16-F88BA5D31FB6}" dt="2022-02-02T19:38:37.762" v="780" actId="1035"/>
          <ac:spMkLst>
            <pc:docMk/>
            <pc:sldMk cId="2051032734" sldId="267"/>
            <ac:spMk id="2" creationId="{363AA7AE-805D-475E-9E97-853EA35DBEBD}"/>
          </ac:spMkLst>
        </pc:spChg>
        <pc:spChg chg="mod">
          <ac:chgData name="Steve Shellhammer" userId="0e71f22d-ee3e-49c0-82ff-dbc290af8082" providerId="ADAL" clId="{E82DD847-EB25-44E6-9E16-F88BA5D31FB6}" dt="2022-02-02T19:38:52.161" v="782" actId="14100"/>
          <ac:spMkLst>
            <pc:docMk/>
            <pc:sldMk cId="2051032734" sldId="267"/>
            <ac:spMk id="3" creationId="{99148B7E-11DC-47C0-8D30-65CFDE6E42BB}"/>
          </ac:spMkLst>
        </pc:spChg>
      </pc:sldChg>
      <pc:sldChg chg="delSp modSp new mod">
        <pc:chgData name="Steve Shellhammer" userId="0e71f22d-ee3e-49c0-82ff-dbc290af8082" providerId="ADAL" clId="{E82DD847-EB25-44E6-9E16-F88BA5D31FB6}" dt="2022-02-02T19:10:18.927" v="423" actId="403"/>
        <pc:sldMkLst>
          <pc:docMk/>
          <pc:sldMk cId="2811638502" sldId="268"/>
        </pc:sldMkLst>
        <pc:spChg chg="mod">
          <ac:chgData name="Steve Shellhammer" userId="0e71f22d-ee3e-49c0-82ff-dbc290af8082" providerId="ADAL" clId="{E82DD847-EB25-44E6-9E16-F88BA5D31FB6}" dt="2022-02-02T19:10:18.927" v="423" actId="403"/>
          <ac:spMkLst>
            <pc:docMk/>
            <pc:sldMk cId="2811638502" sldId="268"/>
            <ac:spMk id="2" creationId="{9DD7560D-B9D4-44E4-B96C-63293233337A}"/>
          </ac:spMkLst>
        </pc:spChg>
        <pc:spChg chg="del">
          <ac:chgData name="Steve Shellhammer" userId="0e71f22d-ee3e-49c0-82ff-dbc290af8082" providerId="ADAL" clId="{E82DD847-EB25-44E6-9E16-F88BA5D31FB6}" dt="2022-02-02T18:22:10.180" v="175" actId="478"/>
          <ac:spMkLst>
            <pc:docMk/>
            <pc:sldMk cId="2811638502" sldId="268"/>
            <ac:spMk id="3" creationId="{8B099E0A-D03A-4660-B50E-9EB2D19EA843}"/>
          </ac:spMkLst>
        </pc:spChg>
      </pc:sldChg>
      <pc:sldChg chg="addSp delSp modSp new mod">
        <pc:chgData name="Steve Shellhammer" userId="0e71f22d-ee3e-49c0-82ff-dbc290af8082" providerId="ADAL" clId="{E82DD847-EB25-44E6-9E16-F88BA5D31FB6}" dt="2022-02-02T19:10:11.301" v="422" actId="403"/>
        <pc:sldMkLst>
          <pc:docMk/>
          <pc:sldMk cId="2029108800" sldId="269"/>
        </pc:sldMkLst>
        <pc:spChg chg="mod">
          <ac:chgData name="Steve Shellhammer" userId="0e71f22d-ee3e-49c0-82ff-dbc290af8082" providerId="ADAL" clId="{E82DD847-EB25-44E6-9E16-F88BA5D31FB6}" dt="2022-02-02T19:10:11.301" v="422" actId="403"/>
          <ac:spMkLst>
            <pc:docMk/>
            <pc:sldMk cId="2029108800" sldId="269"/>
            <ac:spMk id="2" creationId="{F0962D0A-21E8-4432-9C00-D30B6741FF60}"/>
          </ac:spMkLst>
        </pc:spChg>
        <pc:spChg chg="del">
          <ac:chgData name="Steve Shellhammer" userId="0e71f22d-ee3e-49c0-82ff-dbc290af8082" providerId="ADAL" clId="{E82DD847-EB25-44E6-9E16-F88BA5D31FB6}" dt="2022-02-02T18:23:43.398" v="187" actId="478"/>
          <ac:spMkLst>
            <pc:docMk/>
            <pc:sldMk cId="2029108800" sldId="269"/>
            <ac:spMk id="3" creationId="{27EBAF93-1D63-40F6-84D8-D5A544ED5CFC}"/>
          </ac:spMkLst>
        </pc:spChg>
        <pc:grpChg chg="add mod">
          <ac:chgData name="Steve Shellhammer" userId="0e71f22d-ee3e-49c0-82ff-dbc290af8082" providerId="ADAL" clId="{E82DD847-EB25-44E6-9E16-F88BA5D31FB6}" dt="2022-02-02T18:28:28.629" v="205" actId="1076"/>
          <ac:grpSpMkLst>
            <pc:docMk/>
            <pc:sldMk cId="2029108800" sldId="269"/>
            <ac:grpSpMk id="12" creationId="{AD5A7A14-C6BE-4A1D-BC21-B4B95F986A5D}"/>
          </ac:grpSpMkLst>
        </pc:grpChg>
        <pc:grpChg chg="add mod">
          <ac:chgData name="Steve Shellhammer" userId="0e71f22d-ee3e-49c0-82ff-dbc290af8082" providerId="ADAL" clId="{E82DD847-EB25-44E6-9E16-F88BA5D31FB6}" dt="2022-02-02T18:30:01.814" v="219" actId="164"/>
          <ac:grpSpMkLst>
            <pc:docMk/>
            <pc:sldMk cId="2029108800" sldId="269"/>
            <ac:grpSpMk id="17" creationId="{5EBC24D3-F5B8-4DAA-AB45-0C1D82E443A5}"/>
          </ac:grpSpMkLst>
        </pc:grpChg>
        <pc:picChg chg="add mod">
          <ac:chgData name="Steve Shellhammer" userId="0e71f22d-ee3e-49c0-82ff-dbc290af8082" providerId="ADAL" clId="{E82DD847-EB25-44E6-9E16-F88BA5D31FB6}" dt="2022-02-02T18:28:16.692" v="203" actId="1038"/>
          <ac:picMkLst>
            <pc:docMk/>
            <pc:sldMk cId="2029108800" sldId="269"/>
            <ac:picMk id="7" creationId="{52A0CCA1-43F8-4EA1-8B4F-C4572A0D772F}"/>
          </ac:picMkLst>
        </pc:picChg>
        <pc:picChg chg="add mod">
          <ac:chgData name="Steve Shellhammer" userId="0e71f22d-ee3e-49c0-82ff-dbc290af8082" providerId="ADAL" clId="{E82DD847-EB25-44E6-9E16-F88BA5D31FB6}" dt="2022-02-02T18:28:27.129" v="204" actId="164"/>
          <ac:picMkLst>
            <pc:docMk/>
            <pc:sldMk cId="2029108800" sldId="269"/>
            <ac:picMk id="8" creationId="{90F7CD87-5F80-4503-A688-1D8721A765C6}"/>
          </ac:picMkLst>
        </pc:picChg>
        <pc:picChg chg="add del mod">
          <ac:chgData name="Steve Shellhammer" userId="0e71f22d-ee3e-49c0-82ff-dbc290af8082" providerId="ADAL" clId="{E82DD847-EB25-44E6-9E16-F88BA5D31FB6}" dt="2022-02-02T18:30:05.493" v="220" actId="478"/>
          <ac:picMkLst>
            <pc:docMk/>
            <pc:sldMk cId="2029108800" sldId="269"/>
            <ac:picMk id="9" creationId="{69523FAE-020C-48A8-BD6C-0440F708949E}"/>
          </ac:picMkLst>
        </pc:picChg>
        <pc:picChg chg="add mod">
          <ac:chgData name="Steve Shellhammer" userId="0e71f22d-ee3e-49c0-82ff-dbc290af8082" providerId="ADAL" clId="{E82DD847-EB25-44E6-9E16-F88BA5D31FB6}" dt="2022-02-02T18:28:27.129" v="204" actId="164"/>
          <ac:picMkLst>
            <pc:docMk/>
            <pc:sldMk cId="2029108800" sldId="269"/>
            <ac:picMk id="11" creationId="{5C9F1C66-C988-4635-8B79-55B2D12CA745}"/>
          </ac:picMkLst>
        </pc:picChg>
        <pc:picChg chg="add mod">
          <ac:chgData name="Steve Shellhammer" userId="0e71f22d-ee3e-49c0-82ff-dbc290af8082" providerId="ADAL" clId="{E82DD847-EB25-44E6-9E16-F88BA5D31FB6}" dt="2022-02-02T18:30:01.814" v="219" actId="164"/>
          <ac:picMkLst>
            <pc:docMk/>
            <pc:sldMk cId="2029108800" sldId="269"/>
            <ac:picMk id="14" creationId="{6F7573AB-09B6-47B7-BA4E-81599B37EF95}"/>
          </ac:picMkLst>
        </pc:picChg>
        <pc:picChg chg="add mod">
          <ac:chgData name="Steve Shellhammer" userId="0e71f22d-ee3e-49c0-82ff-dbc290af8082" providerId="ADAL" clId="{E82DD847-EB25-44E6-9E16-F88BA5D31FB6}" dt="2022-02-02T18:30:01.814" v="219" actId="164"/>
          <ac:picMkLst>
            <pc:docMk/>
            <pc:sldMk cId="2029108800" sldId="269"/>
            <ac:picMk id="16" creationId="{4F8441B9-01A7-4738-9135-CB4AFE461AB8}"/>
          </ac:picMkLst>
        </pc:picChg>
        <pc:cxnChg chg="add mod">
          <ac:chgData name="Steve Shellhammer" userId="0e71f22d-ee3e-49c0-82ff-dbc290af8082" providerId="ADAL" clId="{E82DD847-EB25-44E6-9E16-F88BA5D31FB6}" dt="2022-02-02T18:30:48.270" v="223" actId="693"/>
          <ac:cxnSpMkLst>
            <pc:docMk/>
            <pc:sldMk cId="2029108800" sldId="269"/>
            <ac:cxnSpMk id="19" creationId="{1BBE3938-3F7B-4945-B612-49FFA322D65C}"/>
          </ac:cxnSpMkLst>
        </pc:cxnChg>
        <pc:cxnChg chg="add mod">
          <ac:chgData name="Steve Shellhammer" userId="0e71f22d-ee3e-49c0-82ff-dbc290af8082" providerId="ADAL" clId="{E82DD847-EB25-44E6-9E16-F88BA5D31FB6}" dt="2022-02-02T18:31:00.892" v="225" actId="1076"/>
          <ac:cxnSpMkLst>
            <pc:docMk/>
            <pc:sldMk cId="2029108800" sldId="269"/>
            <ac:cxnSpMk id="20" creationId="{8325E7F0-2A99-44C7-97EA-63D43F6A23DD}"/>
          </ac:cxnSpMkLst>
        </pc:cxnChg>
      </pc:sldChg>
      <pc:sldChg chg="addSp delSp modSp new mod">
        <pc:chgData name="Steve Shellhammer" userId="0e71f22d-ee3e-49c0-82ff-dbc290af8082" providerId="ADAL" clId="{E82DD847-EB25-44E6-9E16-F88BA5D31FB6}" dt="2022-02-02T19:10:04.164" v="421" actId="403"/>
        <pc:sldMkLst>
          <pc:docMk/>
          <pc:sldMk cId="4132591136" sldId="270"/>
        </pc:sldMkLst>
        <pc:spChg chg="mod">
          <ac:chgData name="Steve Shellhammer" userId="0e71f22d-ee3e-49c0-82ff-dbc290af8082" providerId="ADAL" clId="{E82DD847-EB25-44E6-9E16-F88BA5D31FB6}" dt="2022-02-02T19:10:04.164" v="421" actId="403"/>
          <ac:spMkLst>
            <pc:docMk/>
            <pc:sldMk cId="4132591136" sldId="270"/>
            <ac:spMk id="2" creationId="{B4878AB0-FB6C-4406-8DE5-BDEB260DC494}"/>
          </ac:spMkLst>
        </pc:spChg>
        <pc:spChg chg="del">
          <ac:chgData name="Steve Shellhammer" userId="0e71f22d-ee3e-49c0-82ff-dbc290af8082" providerId="ADAL" clId="{E82DD847-EB25-44E6-9E16-F88BA5D31FB6}" dt="2022-02-02T18:32:24.735" v="234" actId="478"/>
          <ac:spMkLst>
            <pc:docMk/>
            <pc:sldMk cId="4132591136" sldId="270"/>
            <ac:spMk id="3" creationId="{AE81CACC-4B13-446C-B721-3393B1EFF7CB}"/>
          </ac:spMkLst>
        </pc:spChg>
        <pc:picChg chg="add mod">
          <ac:chgData name="Steve Shellhammer" userId="0e71f22d-ee3e-49c0-82ff-dbc290af8082" providerId="ADAL" clId="{E82DD847-EB25-44E6-9E16-F88BA5D31FB6}" dt="2022-02-02T18:32:59.931" v="240" actId="1076"/>
          <ac:picMkLst>
            <pc:docMk/>
            <pc:sldMk cId="4132591136" sldId="270"/>
            <ac:picMk id="7" creationId="{33BB1C48-BFDA-4904-9A09-FB284A19804B}"/>
          </ac:picMkLst>
        </pc:picChg>
        <pc:picChg chg="add mod">
          <ac:chgData name="Steve Shellhammer" userId="0e71f22d-ee3e-49c0-82ff-dbc290af8082" providerId="ADAL" clId="{E82DD847-EB25-44E6-9E16-F88BA5D31FB6}" dt="2022-02-02T18:33:11.468" v="243" actId="1076"/>
          <ac:picMkLst>
            <pc:docMk/>
            <pc:sldMk cId="4132591136" sldId="270"/>
            <ac:picMk id="8" creationId="{53338FD1-9A93-4CC9-B843-55DF9FCAD6D4}"/>
          </ac:picMkLst>
        </pc:picChg>
      </pc:sldChg>
      <pc:sldChg chg="addSp delSp modSp new mod">
        <pc:chgData name="Steve Shellhammer" userId="0e71f22d-ee3e-49c0-82ff-dbc290af8082" providerId="ADAL" clId="{E82DD847-EB25-44E6-9E16-F88BA5D31FB6}" dt="2022-02-02T19:06:01.658" v="391" actId="403"/>
        <pc:sldMkLst>
          <pc:docMk/>
          <pc:sldMk cId="88095273" sldId="271"/>
        </pc:sldMkLst>
        <pc:spChg chg="mod">
          <ac:chgData name="Steve Shellhammer" userId="0e71f22d-ee3e-49c0-82ff-dbc290af8082" providerId="ADAL" clId="{E82DD847-EB25-44E6-9E16-F88BA5D31FB6}" dt="2022-02-02T19:06:01.658" v="391" actId="403"/>
          <ac:spMkLst>
            <pc:docMk/>
            <pc:sldMk cId="88095273" sldId="271"/>
            <ac:spMk id="2" creationId="{7E591FBF-3B2E-4E30-8CDB-E1167493783F}"/>
          </ac:spMkLst>
        </pc:spChg>
        <pc:spChg chg="del">
          <ac:chgData name="Steve Shellhammer" userId="0e71f22d-ee3e-49c0-82ff-dbc290af8082" providerId="ADAL" clId="{E82DD847-EB25-44E6-9E16-F88BA5D31FB6}" dt="2022-02-02T18:43:25.726" v="260" actId="478"/>
          <ac:spMkLst>
            <pc:docMk/>
            <pc:sldMk cId="88095273" sldId="271"/>
            <ac:spMk id="3" creationId="{A3B378F3-05DC-4830-846A-CAB115BF0966}"/>
          </ac:spMkLst>
        </pc:spChg>
        <pc:picChg chg="add mod">
          <ac:chgData name="Steve Shellhammer" userId="0e71f22d-ee3e-49c0-82ff-dbc290af8082" providerId="ADAL" clId="{E82DD847-EB25-44E6-9E16-F88BA5D31FB6}" dt="2022-02-02T18:48:26.573" v="308" actId="1076"/>
          <ac:picMkLst>
            <pc:docMk/>
            <pc:sldMk cId="88095273" sldId="271"/>
            <ac:picMk id="8" creationId="{D993C0A0-DDA6-4D8D-BC31-38EDDBA49333}"/>
          </ac:picMkLst>
        </pc:picChg>
      </pc:sldChg>
      <pc:sldChg chg="modSp new mod">
        <pc:chgData name="Steve Shellhammer" userId="0e71f22d-ee3e-49c0-82ff-dbc290af8082" providerId="ADAL" clId="{E82DD847-EB25-44E6-9E16-F88BA5D31FB6}" dt="2022-02-02T18:53:31.435" v="390" actId="14100"/>
        <pc:sldMkLst>
          <pc:docMk/>
          <pc:sldMk cId="1981016421" sldId="272"/>
        </pc:sldMkLst>
        <pc:spChg chg="mod">
          <ac:chgData name="Steve Shellhammer" userId="0e71f22d-ee3e-49c0-82ff-dbc290af8082" providerId="ADAL" clId="{E82DD847-EB25-44E6-9E16-F88BA5D31FB6}" dt="2022-02-02T18:52:51.751" v="380" actId="14100"/>
          <ac:spMkLst>
            <pc:docMk/>
            <pc:sldMk cId="1981016421" sldId="272"/>
            <ac:spMk id="2" creationId="{8D72C2E0-143F-4617-A350-CC7AD97513AC}"/>
          </ac:spMkLst>
        </pc:spChg>
        <pc:spChg chg="mod">
          <ac:chgData name="Steve Shellhammer" userId="0e71f22d-ee3e-49c0-82ff-dbc290af8082" providerId="ADAL" clId="{E82DD847-EB25-44E6-9E16-F88BA5D31FB6}" dt="2022-02-02T18:53:31.435" v="390" actId="14100"/>
          <ac:spMkLst>
            <pc:docMk/>
            <pc:sldMk cId="1981016421" sldId="272"/>
            <ac:spMk id="3" creationId="{350892E6-9014-4AEA-A1BC-63955B70A421}"/>
          </ac:spMkLst>
        </pc:spChg>
      </pc:sldChg>
      <pc:sldChg chg="modSp new mod">
        <pc:chgData name="Steve Shellhammer" userId="0e71f22d-ee3e-49c0-82ff-dbc290af8082" providerId="ADAL" clId="{E82DD847-EB25-44E6-9E16-F88BA5D31FB6}" dt="2022-02-02T19:09:41.973" v="419" actId="14100"/>
        <pc:sldMkLst>
          <pc:docMk/>
          <pc:sldMk cId="970039837" sldId="273"/>
        </pc:sldMkLst>
        <pc:spChg chg="mod">
          <ac:chgData name="Steve Shellhammer" userId="0e71f22d-ee3e-49c0-82ff-dbc290af8082" providerId="ADAL" clId="{E82DD847-EB25-44E6-9E16-F88BA5D31FB6}" dt="2022-02-02T19:08:11.554" v="397" actId="14100"/>
          <ac:spMkLst>
            <pc:docMk/>
            <pc:sldMk cId="970039837" sldId="273"/>
            <ac:spMk id="2" creationId="{DA262387-F431-43C5-8670-696FE6F1480A}"/>
          </ac:spMkLst>
        </pc:spChg>
        <pc:spChg chg="mod">
          <ac:chgData name="Steve Shellhammer" userId="0e71f22d-ee3e-49c0-82ff-dbc290af8082" providerId="ADAL" clId="{E82DD847-EB25-44E6-9E16-F88BA5D31FB6}" dt="2022-02-02T19:09:41.973" v="419" actId="14100"/>
          <ac:spMkLst>
            <pc:docMk/>
            <pc:sldMk cId="970039837" sldId="273"/>
            <ac:spMk id="3" creationId="{7B7CDA41-D9A1-4C89-867E-ED8CEDE365C2}"/>
          </ac:spMkLst>
        </pc:spChg>
      </pc:sldChg>
      <pc:sldChg chg="modSp add del mod">
        <pc:chgData name="Steve Shellhammer" userId="0e71f22d-ee3e-49c0-82ff-dbc290af8082" providerId="ADAL" clId="{E82DD847-EB25-44E6-9E16-F88BA5D31FB6}" dt="2022-02-02T19:15:29.900" v="618" actId="47"/>
        <pc:sldMkLst>
          <pc:docMk/>
          <pc:sldMk cId="3218680785" sldId="274"/>
        </pc:sldMkLst>
        <pc:spChg chg="mod">
          <ac:chgData name="Steve Shellhammer" userId="0e71f22d-ee3e-49c0-82ff-dbc290af8082" providerId="ADAL" clId="{E82DD847-EB25-44E6-9E16-F88BA5D31FB6}" dt="2022-02-02T19:11:38.087" v="447" actId="20577"/>
          <ac:spMkLst>
            <pc:docMk/>
            <pc:sldMk cId="3218680785" sldId="274"/>
            <ac:spMk id="2" creationId="{363AA7AE-805D-475E-9E97-853EA35DBEBD}"/>
          </ac:spMkLst>
        </pc:spChg>
        <pc:spChg chg="mod">
          <ac:chgData name="Steve Shellhammer" userId="0e71f22d-ee3e-49c0-82ff-dbc290af8082" providerId="ADAL" clId="{E82DD847-EB25-44E6-9E16-F88BA5D31FB6}" dt="2022-02-02T19:12:12.825" v="477" actId="20577"/>
          <ac:spMkLst>
            <pc:docMk/>
            <pc:sldMk cId="3218680785" sldId="274"/>
            <ac:spMk id="3" creationId="{99148B7E-11DC-47C0-8D30-65CFDE6E42BB}"/>
          </ac:spMkLst>
        </pc:spChg>
      </pc:sldChg>
    </pc:docChg>
  </pc:docChgLst>
  <pc:docChgLst>
    <pc:chgData name="Steve Shellhammer" userId="0e71f22d-ee3e-49c0-82ff-dbc290af8082" providerId="ADAL" clId="{BCEA69D1-673C-42E1-B01D-80E3742CB97E}"/>
    <pc:docChg chg="undo custSel addSld modSld">
      <pc:chgData name="Steve Shellhammer" userId="0e71f22d-ee3e-49c0-82ff-dbc290af8082" providerId="ADAL" clId="{BCEA69D1-673C-42E1-B01D-80E3742CB97E}" dt="2022-01-14T18:48:25.068" v="1622" actId="403"/>
      <pc:docMkLst>
        <pc:docMk/>
      </pc:docMkLst>
      <pc:sldChg chg="modSp mod">
        <pc:chgData name="Steve Shellhammer" userId="0e71f22d-ee3e-49c0-82ff-dbc290af8082" providerId="ADAL" clId="{BCEA69D1-673C-42E1-B01D-80E3742CB97E}" dt="2022-01-14T18:21:23.752" v="111" actId="1035"/>
        <pc:sldMkLst>
          <pc:docMk/>
          <pc:sldMk cId="0" sldId="256"/>
        </pc:sldMkLst>
        <pc:spChg chg="mod">
          <ac:chgData name="Steve Shellhammer" userId="0e71f22d-ee3e-49c0-82ff-dbc290af8082" providerId="ADAL" clId="{BCEA69D1-673C-42E1-B01D-80E3742CB97E}" dt="2022-01-14T18:21:23.752" v="111" actId="1035"/>
          <ac:spMkLst>
            <pc:docMk/>
            <pc:sldMk cId="0" sldId="256"/>
            <ac:spMk id="3073" creationId="{00000000-0000-0000-0000-000000000000}"/>
          </ac:spMkLst>
        </pc:spChg>
        <pc:spChg chg="mod">
          <ac:chgData name="Steve Shellhammer" userId="0e71f22d-ee3e-49c0-82ff-dbc290af8082" providerId="ADAL" clId="{BCEA69D1-673C-42E1-B01D-80E3742CB97E}" dt="2022-01-14T18:15:49.897" v="25" actId="20577"/>
          <ac:spMkLst>
            <pc:docMk/>
            <pc:sldMk cId="0" sldId="256"/>
            <ac:spMk id="3074" creationId="{00000000-0000-0000-0000-000000000000}"/>
          </ac:spMkLst>
        </pc:spChg>
      </pc:sldChg>
      <pc:sldChg chg="modSp mod">
        <pc:chgData name="Steve Shellhammer" userId="0e71f22d-ee3e-49c0-82ff-dbc290af8082" providerId="ADAL" clId="{BCEA69D1-673C-42E1-B01D-80E3742CB97E}" dt="2022-01-14T18:48:25.068" v="1622" actId="403"/>
        <pc:sldMkLst>
          <pc:docMk/>
          <pc:sldMk cId="1818284453" sldId="257"/>
        </pc:sldMkLst>
        <pc:spChg chg="mod">
          <ac:chgData name="Steve Shellhammer" userId="0e71f22d-ee3e-49c0-82ff-dbc290af8082" providerId="ADAL" clId="{BCEA69D1-673C-42E1-B01D-80E3742CB97E}" dt="2022-01-14T18:17:56.220" v="101" actId="313"/>
          <ac:spMkLst>
            <pc:docMk/>
            <pc:sldMk cId="1818284453" sldId="257"/>
            <ac:spMk id="2" creationId="{64533BB7-FAFB-4FC3-981D-0A6567FBDDEE}"/>
          </ac:spMkLst>
        </pc:spChg>
        <pc:graphicFrameChg chg="mod modGraphic">
          <ac:chgData name="Steve Shellhammer" userId="0e71f22d-ee3e-49c0-82ff-dbc290af8082" providerId="ADAL" clId="{BCEA69D1-673C-42E1-B01D-80E3742CB97E}" dt="2022-01-14T18:48:25.068" v="1622" actId="403"/>
          <ac:graphicFrameMkLst>
            <pc:docMk/>
            <pc:sldMk cId="1818284453" sldId="257"/>
            <ac:graphicFrameMk id="7" creationId="{A42A355E-236F-460F-83F1-4F072CA8B84A}"/>
          </ac:graphicFrameMkLst>
        </pc:graphicFrameChg>
      </pc:sldChg>
      <pc:sldChg chg="modSp new mod">
        <pc:chgData name="Steve Shellhammer" userId="0e71f22d-ee3e-49c0-82ff-dbc290af8082" providerId="ADAL" clId="{BCEA69D1-673C-42E1-B01D-80E3742CB97E}" dt="2022-01-14T18:45:51.976" v="1459" actId="5793"/>
        <pc:sldMkLst>
          <pc:docMk/>
          <pc:sldMk cId="356621778" sldId="258"/>
        </pc:sldMkLst>
        <pc:spChg chg="mod">
          <ac:chgData name="Steve Shellhammer" userId="0e71f22d-ee3e-49c0-82ff-dbc290af8082" providerId="ADAL" clId="{BCEA69D1-673C-42E1-B01D-80E3742CB97E}" dt="2022-01-14T18:44:40.611" v="1336" actId="404"/>
          <ac:spMkLst>
            <pc:docMk/>
            <pc:sldMk cId="356621778" sldId="258"/>
            <ac:spMk id="2" creationId="{9F9984DD-D84A-4A43-911A-298DE66101E0}"/>
          </ac:spMkLst>
        </pc:spChg>
        <pc:spChg chg="mod">
          <ac:chgData name="Steve Shellhammer" userId="0e71f22d-ee3e-49c0-82ff-dbc290af8082" providerId="ADAL" clId="{BCEA69D1-673C-42E1-B01D-80E3742CB97E}" dt="2022-01-14T18:45:51.976" v="1459" actId="5793"/>
          <ac:spMkLst>
            <pc:docMk/>
            <pc:sldMk cId="356621778" sldId="258"/>
            <ac:spMk id="3" creationId="{4A383488-9007-4109-87C4-9AF9607224DA}"/>
          </ac:spMkLst>
        </pc:spChg>
      </pc:sldChg>
      <pc:sldChg chg="modSp add mod">
        <pc:chgData name="Steve Shellhammer" userId="0e71f22d-ee3e-49c0-82ff-dbc290af8082" providerId="ADAL" clId="{BCEA69D1-673C-42E1-B01D-80E3742CB97E}" dt="2022-01-14T18:47:29.498" v="1563" actId="20577"/>
        <pc:sldMkLst>
          <pc:docMk/>
          <pc:sldMk cId="1216426484" sldId="259"/>
        </pc:sldMkLst>
        <pc:spChg chg="mod">
          <ac:chgData name="Steve Shellhammer" userId="0e71f22d-ee3e-49c0-82ff-dbc290af8082" providerId="ADAL" clId="{BCEA69D1-673C-42E1-B01D-80E3742CB97E}" dt="2022-01-14T18:46:26.168" v="1462" actId="20577"/>
          <ac:spMkLst>
            <pc:docMk/>
            <pc:sldMk cId="1216426484" sldId="259"/>
            <ac:spMk id="2" creationId="{9F9984DD-D84A-4A43-911A-298DE66101E0}"/>
          </ac:spMkLst>
        </pc:spChg>
        <pc:spChg chg="mod">
          <ac:chgData name="Steve Shellhammer" userId="0e71f22d-ee3e-49c0-82ff-dbc290af8082" providerId="ADAL" clId="{BCEA69D1-673C-42E1-B01D-80E3742CB97E}" dt="2022-01-14T18:47:29.498" v="1563" actId="20577"/>
          <ac:spMkLst>
            <pc:docMk/>
            <pc:sldMk cId="1216426484" sldId="259"/>
            <ac:spMk id="3" creationId="{4A383488-9007-4109-87C4-9AF9607224DA}"/>
          </ac:spMkLst>
        </pc:spChg>
      </pc:sldChg>
      <pc:sldChg chg="modSp add mod">
        <pc:chgData name="Steve Shellhammer" userId="0e71f22d-ee3e-49c0-82ff-dbc290af8082" providerId="ADAL" clId="{BCEA69D1-673C-42E1-B01D-80E3742CB97E}" dt="2022-01-14T18:48:01.947" v="1620" actId="20577"/>
        <pc:sldMkLst>
          <pc:docMk/>
          <pc:sldMk cId="1903606974" sldId="260"/>
        </pc:sldMkLst>
        <pc:spChg chg="mod">
          <ac:chgData name="Steve Shellhammer" userId="0e71f22d-ee3e-49c0-82ff-dbc290af8082" providerId="ADAL" clId="{BCEA69D1-673C-42E1-B01D-80E3742CB97E}" dt="2022-01-14T18:47:02.300" v="1497" actId="20577"/>
          <ac:spMkLst>
            <pc:docMk/>
            <pc:sldMk cId="1903606974" sldId="260"/>
            <ac:spMk id="2" creationId="{9F9984DD-D84A-4A43-911A-298DE66101E0}"/>
          </ac:spMkLst>
        </pc:spChg>
        <pc:spChg chg="mod">
          <ac:chgData name="Steve Shellhammer" userId="0e71f22d-ee3e-49c0-82ff-dbc290af8082" providerId="ADAL" clId="{BCEA69D1-673C-42E1-B01D-80E3742CB97E}" dt="2022-01-14T18:48:01.947" v="1620" actId="20577"/>
          <ac:spMkLst>
            <pc:docMk/>
            <pc:sldMk cId="1903606974" sldId="260"/>
            <ac:spMk id="3" creationId="{4A383488-9007-4109-87C4-9AF9607224DA}"/>
          </ac:spMkLst>
        </pc:spChg>
      </pc:sldChg>
    </pc:docChg>
  </pc:docChgLst>
  <pc:docChgLst>
    <pc:chgData name="Steve Shellhammer" userId="0e71f22d-ee3e-49c0-82ff-dbc290af8082" providerId="ADAL" clId="{ECF7442C-C1B6-4E17-AF97-B84E7C2B6385}"/>
    <pc:docChg chg="modMainMaster">
      <pc:chgData name="Steve Shellhammer" userId="0e71f22d-ee3e-49c0-82ff-dbc290af8082" providerId="ADAL" clId="{ECF7442C-C1B6-4E17-AF97-B84E7C2B6385}" dt="2022-03-17T22:39:38.257" v="1" actId="20577"/>
      <pc:docMkLst>
        <pc:docMk/>
      </pc:docMkLst>
      <pc:sldMasterChg chg="modSldLayout">
        <pc:chgData name="Steve Shellhammer" userId="0e71f22d-ee3e-49c0-82ff-dbc290af8082" providerId="ADAL" clId="{ECF7442C-C1B6-4E17-AF97-B84E7C2B6385}" dt="2022-03-17T22:39:38.257" v="1" actId="20577"/>
        <pc:sldMasterMkLst>
          <pc:docMk/>
          <pc:sldMasterMk cId="0" sldId="2147483648"/>
        </pc:sldMasterMkLst>
        <pc:sldLayoutChg chg="modSp mod">
          <pc:chgData name="Steve Shellhammer" userId="0e71f22d-ee3e-49c0-82ff-dbc290af8082" providerId="ADAL" clId="{ECF7442C-C1B6-4E17-AF97-B84E7C2B6385}" dt="2022-03-17T22:39:38.257" v="1" actId="20577"/>
          <pc:sldLayoutMkLst>
            <pc:docMk/>
            <pc:sldMasterMk cId="0" sldId="2147483648"/>
            <pc:sldLayoutMk cId="0" sldId="2147483650"/>
          </pc:sldLayoutMkLst>
          <pc:spChg chg="mod">
            <ac:chgData name="Steve Shellhammer" userId="0e71f22d-ee3e-49c0-82ff-dbc290af8082" providerId="ADAL" clId="{ECF7442C-C1B6-4E17-AF97-B84E7C2B6385}" dt="2022-03-17T22:39:38.257" v="1" actId="20577"/>
            <ac:spMkLst>
              <pc:docMk/>
              <pc:sldMasterMk cId="0" sldId="2147483648"/>
              <pc:sldLayoutMk cId="0" sldId="2147483650"/>
              <ac:spMk id="7" creationId="{686E15EF-98CC-45E2-B245-536D41247871}"/>
            </ac:spMkLst>
          </pc:spChg>
        </pc:sldLayoutChg>
      </pc:sldMasterChg>
    </pc:docChg>
  </pc:docChgLst>
  <pc:docChgLst>
    <pc:chgData name="Steve Shellhammer" userId="0e71f22d-ee3e-49c0-82ff-dbc290af8082" providerId="ADAL" clId="{FC49B6D1-531D-4D23-BAE4-B35DFCA18F42}"/>
    <pc:docChg chg="custSel addSld modSld sldOrd">
      <pc:chgData name="Steve Shellhammer" userId="0e71f22d-ee3e-49c0-82ff-dbc290af8082" providerId="ADAL" clId="{FC49B6D1-531D-4D23-BAE4-B35DFCA18F42}" dt="2020-09-09T19:04:48.053" v="1796" actId="20577"/>
      <pc:docMkLst>
        <pc:docMk/>
      </pc:docMkLst>
      <pc:sldChg chg="modSp mod">
        <pc:chgData name="Steve Shellhammer" userId="0e71f22d-ee3e-49c0-82ff-dbc290af8082" providerId="ADAL" clId="{FC49B6D1-531D-4D23-BAE4-B35DFCA18F42}" dt="2020-09-08T19:47:31.833" v="1" actId="20577"/>
        <pc:sldMkLst>
          <pc:docMk/>
          <pc:sldMk cId="0" sldId="256"/>
        </pc:sldMkLst>
        <pc:spChg chg="mod">
          <ac:chgData name="Steve Shellhammer" userId="0e71f22d-ee3e-49c0-82ff-dbc290af8082" providerId="ADAL" clId="{FC49B6D1-531D-4D23-BAE4-B35DFCA18F42}" dt="2020-09-08T19:47:31.833" v="1" actId="20577"/>
          <ac:spMkLst>
            <pc:docMk/>
            <pc:sldMk cId="0" sldId="256"/>
            <ac:spMk id="3074" creationId="{00000000-0000-0000-0000-000000000000}"/>
          </ac:spMkLst>
        </pc:spChg>
      </pc:sldChg>
      <pc:sldChg chg="modSp mod">
        <pc:chgData name="Steve Shellhammer" userId="0e71f22d-ee3e-49c0-82ff-dbc290af8082" providerId="ADAL" clId="{FC49B6D1-531D-4D23-BAE4-B35DFCA18F42}" dt="2020-09-08T19:56:58.713" v="914" actId="20577"/>
        <pc:sldMkLst>
          <pc:docMk/>
          <pc:sldMk cId="1014374459" sldId="480"/>
        </pc:sldMkLst>
        <pc:spChg chg="mod">
          <ac:chgData name="Steve Shellhammer" userId="0e71f22d-ee3e-49c0-82ff-dbc290af8082" providerId="ADAL" clId="{FC49B6D1-531D-4D23-BAE4-B35DFCA18F42}" dt="2020-09-08T19:56:58.713" v="914" actId="20577"/>
          <ac:spMkLst>
            <pc:docMk/>
            <pc:sldMk cId="1014374459" sldId="480"/>
            <ac:spMk id="3" creationId="{06AD7F19-BBE7-42D5-81E1-D0A5F4F8AB06}"/>
          </ac:spMkLst>
        </pc:spChg>
      </pc:sldChg>
      <pc:sldChg chg="modSp mod">
        <pc:chgData name="Steve Shellhammer" userId="0e71f22d-ee3e-49c0-82ff-dbc290af8082" providerId="ADAL" clId="{FC49B6D1-531D-4D23-BAE4-B35DFCA18F42}" dt="2020-09-09T18:57:13.266" v="1697" actId="20577"/>
        <pc:sldMkLst>
          <pc:docMk/>
          <pc:sldMk cId="323650932" sldId="483"/>
        </pc:sldMkLst>
        <pc:spChg chg="mod">
          <ac:chgData name="Steve Shellhammer" userId="0e71f22d-ee3e-49c0-82ff-dbc290af8082" providerId="ADAL" clId="{FC49B6D1-531D-4D23-BAE4-B35DFCA18F42}" dt="2020-09-09T18:55:23.411" v="1696" actId="20577"/>
          <ac:spMkLst>
            <pc:docMk/>
            <pc:sldMk cId="323650932" sldId="483"/>
            <ac:spMk id="2" creationId="{F2038184-57B0-496C-90EE-3FC0489E37DD}"/>
          </ac:spMkLst>
        </pc:spChg>
        <pc:spChg chg="mod">
          <ac:chgData name="Steve Shellhammer" userId="0e71f22d-ee3e-49c0-82ff-dbc290af8082" providerId="ADAL" clId="{FC49B6D1-531D-4D23-BAE4-B35DFCA18F42}" dt="2020-09-09T18:57:13.266" v="1697" actId="20577"/>
          <ac:spMkLst>
            <pc:docMk/>
            <pc:sldMk cId="323650932" sldId="483"/>
            <ac:spMk id="3" creationId="{2568EDD7-0DD7-4C69-9997-C9202D2F8482}"/>
          </ac:spMkLst>
        </pc:spChg>
      </pc:sldChg>
      <pc:sldChg chg="ord">
        <pc:chgData name="Steve Shellhammer" userId="0e71f22d-ee3e-49c0-82ff-dbc290af8082" providerId="ADAL" clId="{FC49B6D1-531D-4D23-BAE4-B35DFCA18F42}" dt="2020-09-08T19:56:28.959" v="892"/>
        <pc:sldMkLst>
          <pc:docMk/>
          <pc:sldMk cId="1334691016" sldId="485"/>
        </pc:sldMkLst>
      </pc:sldChg>
      <pc:sldChg chg="modSp mod">
        <pc:chgData name="Steve Shellhammer" userId="0e71f22d-ee3e-49c0-82ff-dbc290af8082" providerId="ADAL" clId="{FC49B6D1-531D-4D23-BAE4-B35DFCA18F42}" dt="2020-09-08T22:28:26.660" v="1044" actId="20577"/>
        <pc:sldMkLst>
          <pc:docMk/>
          <pc:sldMk cId="3208908905" sldId="488"/>
        </pc:sldMkLst>
        <pc:graphicFrameChg chg="modGraphic">
          <ac:chgData name="Steve Shellhammer" userId="0e71f22d-ee3e-49c0-82ff-dbc290af8082" providerId="ADAL" clId="{FC49B6D1-531D-4D23-BAE4-B35DFCA18F42}" dt="2020-09-08T22:28:26.660" v="1044" actId="20577"/>
          <ac:graphicFrameMkLst>
            <pc:docMk/>
            <pc:sldMk cId="3208908905" sldId="488"/>
            <ac:graphicFrameMk id="7" creationId="{000B318F-0BF1-442D-95EA-0B75D102DB6D}"/>
          </ac:graphicFrameMkLst>
        </pc:graphicFrameChg>
      </pc:sldChg>
      <pc:sldChg chg="ord">
        <pc:chgData name="Steve Shellhammer" userId="0e71f22d-ee3e-49c0-82ff-dbc290af8082" providerId="ADAL" clId="{FC49B6D1-531D-4D23-BAE4-B35DFCA18F42}" dt="2020-09-08T19:56:28.959" v="892"/>
        <pc:sldMkLst>
          <pc:docMk/>
          <pc:sldMk cId="506027600" sldId="490"/>
        </pc:sldMkLst>
      </pc:sldChg>
      <pc:sldChg chg="delSp modSp new mod">
        <pc:chgData name="Steve Shellhammer" userId="0e71f22d-ee3e-49c0-82ff-dbc290af8082" providerId="ADAL" clId="{FC49B6D1-531D-4D23-BAE4-B35DFCA18F42}" dt="2020-09-08T19:49:24.169" v="113" actId="404"/>
        <pc:sldMkLst>
          <pc:docMk/>
          <pc:sldMk cId="313986917" sldId="491"/>
        </pc:sldMkLst>
        <pc:spChg chg="mod">
          <ac:chgData name="Steve Shellhammer" userId="0e71f22d-ee3e-49c0-82ff-dbc290af8082" providerId="ADAL" clId="{FC49B6D1-531D-4D23-BAE4-B35DFCA18F42}" dt="2020-09-08T19:49:24.169" v="113" actId="404"/>
          <ac:spMkLst>
            <pc:docMk/>
            <pc:sldMk cId="313986917" sldId="491"/>
            <ac:spMk id="2" creationId="{D7AD36B4-5E6E-4204-A200-FF4A3582E29F}"/>
          </ac:spMkLst>
        </pc:spChg>
        <pc:spChg chg="del">
          <ac:chgData name="Steve Shellhammer" userId="0e71f22d-ee3e-49c0-82ff-dbc290af8082" providerId="ADAL" clId="{FC49B6D1-531D-4D23-BAE4-B35DFCA18F42}" dt="2020-09-08T19:49:15.861" v="107" actId="478"/>
          <ac:spMkLst>
            <pc:docMk/>
            <pc:sldMk cId="313986917" sldId="491"/>
            <ac:spMk id="3" creationId="{BD090F05-3347-40A0-8CEA-8DDE6C187A43}"/>
          </ac:spMkLst>
        </pc:spChg>
      </pc:sldChg>
      <pc:sldChg chg="modSp new mod">
        <pc:chgData name="Steve Shellhammer" userId="0e71f22d-ee3e-49c0-82ff-dbc290af8082" providerId="ADAL" clId="{FC49B6D1-531D-4D23-BAE4-B35DFCA18F42}" dt="2020-09-08T20:01:57.300" v="989" actId="1076"/>
        <pc:sldMkLst>
          <pc:docMk/>
          <pc:sldMk cId="2263938305" sldId="492"/>
        </pc:sldMkLst>
        <pc:spChg chg="mod">
          <ac:chgData name="Steve Shellhammer" userId="0e71f22d-ee3e-49c0-82ff-dbc290af8082" providerId="ADAL" clId="{FC49B6D1-531D-4D23-BAE4-B35DFCA18F42}" dt="2020-09-08T19:56:16.509" v="890" actId="14100"/>
          <ac:spMkLst>
            <pc:docMk/>
            <pc:sldMk cId="2263938305" sldId="492"/>
            <ac:spMk id="2" creationId="{D040DFCF-B353-4D39-B28B-DD328507CEBA}"/>
          </ac:spMkLst>
        </pc:spChg>
        <pc:spChg chg="mod">
          <ac:chgData name="Steve Shellhammer" userId="0e71f22d-ee3e-49c0-82ff-dbc290af8082" providerId="ADAL" clId="{FC49B6D1-531D-4D23-BAE4-B35DFCA18F42}" dt="2020-09-08T20:01:57.300" v="989" actId="1076"/>
          <ac:spMkLst>
            <pc:docMk/>
            <pc:sldMk cId="2263938305" sldId="492"/>
            <ac:spMk id="3" creationId="{24DF8E25-6F62-4349-86E8-454BB5237C1F}"/>
          </ac:spMkLst>
        </pc:spChg>
      </pc:sldChg>
      <pc:sldChg chg="modSp new mod">
        <pc:chgData name="Steve Shellhammer" userId="0e71f22d-ee3e-49c0-82ff-dbc290af8082" providerId="ADAL" clId="{FC49B6D1-531D-4D23-BAE4-B35DFCA18F42}" dt="2020-09-09T19:04:48.053" v="1796" actId="20577"/>
        <pc:sldMkLst>
          <pc:docMk/>
          <pc:sldMk cId="3297841625" sldId="493"/>
        </pc:sldMkLst>
        <pc:spChg chg="mod">
          <ac:chgData name="Steve Shellhammer" userId="0e71f22d-ee3e-49c0-82ff-dbc290af8082" providerId="ADAL" clId="{FC49B6D1-531D-4D23-BAE4-B35DFCA18F42}" dt="2020-09-09T19:04:48.053" v="1796" actId="20577"/>
          <ac:spMkLst>
            <pc:docMk/>
            <pc:sldMk cId="3297841625" sldId="493"/>
            <ac:spMk id="2" creationId="{45018BB3-22A3-4490-AF3E-A9525A46F6C5}"/>
          </ac:spMkLst>
        </pc:spChg>
        <pc:spChg chg="mod">
          <ac:chgData name="Steve Shellhammer" userId="0e71f22d-ee3e-49c0-82ff-dbc290af8082" providerId="ADAL" clId="{FC49B6D1-531D-4D23-BAE4-B35DFCA18F42}" dt="2020-09-09T18:55:09.888" v="1693" actId="20577"/>
          <ac:spMkLst>
            <pc:docMk/>
            <pc:sldMk cId="3297841625" sldId="493"/>
            <ac:spMk id="3" creationId="{9672F7A1-1651-4BBA-AB39-D03EBE5E37A2}"/>
          </ac:spMkLst>
        </pc:spChg>
      </pc:sldChg>
      <pc:sldChg chg="modSp new mod">
        <pc:chgData name="Steve Shellhammer" userId="0e71f22d-ee3e-49c0-82ff-dbc290af8082" providerId="ADAL" clId="{FC49B6D1-531D-4D23-BAE4-B35DFCA18F42}" dt="2020-09-09T19:00:12.756" v="1794" actId="20577"/>
        <pc:sldMkLst>
          <pc:docMk/>
          <pc:sldMk cId="346948756" sldId="494"/>
        </pc:sldMkLst>
        <pc:spChg chg="mod">
          <ac:chgData name="Steve Shellhammer" userId="0e71f22d-ee3e-49c0-82ff-dbc290af8082" providerId="ADAL" clId="{FC49B6D1-531D-4D23-BAE4-B35DFCA18F42}" dt="2020-09-09T18:59:41.563" v="1779" actId="20577"/>
          <ac:spMkLst>
            <pc:docMk/>
            <pc:sldMk cId="346948756" sldId="494"/>
            <ac:spMk id="2" creationId="{EF1B32FA-F53F-472D-AF4D-29D7874EB198}"/>
          </ac:spMkLst>
        </pc:spChg>
        <pc:spChg chg="mod">
          <ac:chgData name="Steve Shellhammer" userId="0e71f22d-ee3e-49c0-82ff-dbc290af8082" providerId="ADAL" clId="{FC49B6D1-531D-4D23-BAE4-B35DFCA18F42}" dt="2020-09-09T19:00:12.756" v="1794" actId="20577"/>
          <ac:spMkLst>
            <pc:docMk/>
            <pc:sldMk cId="346948756" sldId="494"/>
            <ac:spMk id="3" creationId="{FFE4DCA8-2C23-4120-8CB0-D2B39B05032C}"/>
          </ac:spMkLst>
        </pc:spChg>
      </pc:sldChg>
    </pc:docChg>
  </pc:docChgLst>
  <pc:docChgLst>
    <pc:chgData name="Steve Shellhammer" userId="0e71f22d-ee3e-49c0-82ff-dbc290af8082" providerId="ADAL" clId="{FED57FB5-8C7C-49AB-AB3C-29110B5CDCC3}"/>
    <pc:docChg chg="custSel addSld delSld modSld">
      <pc:chgData name="Steve Shellhammer" userId="0e71f22d-ee3e-49c0-82ff-dbc290af8082" providerId="ADAL" clId="{FED57FB5-8C7C-49AB-AB3C-29110B5CDCC3}" dt="2020-12-14T21:11:40.671" v="438" actId="20577"/>
      <pc:docMkLst>
        <pc:docMk/>
      </pc:docMkLst>
      <pc:sldChg chg="modSp mod">
        <pc:chgData name="Steve Shellhammer" userId="0e71f22d-ee3e-49c0-82ff-dbc290af8082" providerId="ADAL" clId="{FED57FB5-8C7C-49AB-AB3C-29110B5CDCC3}" dt="2020-12-14T21:04:40.939" v="18" actId="403"/>
        <pc:sldMkLst>
          <pc:docMk/>
          <pc:sldMk cId="0" sldId="256"/>
        </pc:sldMkLst>
        <pc:spChg chg="mod">
          <ac:chgData name="Steve Shellhammer" userId="0e71f22d-ee3e-49c0-82ff-dbc290af8082" providerId="ADAL" clId="{FED57FB5-8C7C-49AB-AB3C-29110B5CDCC3}" dt="2020-12-14T21:04:40.939" v="18" actId="403"/>
          <ac:spMkLst>
            <pc:docMk/>
            <pc:sldMk cId="0" sldId="256"/>
            <ac:spMk id="3073" creationId="{00000000-0000-0000-0000-000000000000}"/>
          </ac:spMkLst>
        </pc:spChg>
        <pc:spChg chg="mod">
          <ac:chgData name="Steve Shellhammer" userId="0e71f22d-ee3e-49c0-82ff-dbc290af8082" providerId="ADAL" clId="{FED57FB5-8C7C-49AB-AB3C-29110B5CDCC3}" dt="2020-12-14T21:04:16.602" v="5" actId="20577"/>
          <ac:spMkLst>
            <pc:docMk/>
            <pc:sldMk cId="0" sldId="256"/>
            <ac:spMk id="3074" creationId="{00000000-0000-0000-0000-000000000000}"/>
          </ac:spMkLst>
        </pc:spChg>
        <pc:graphicFrameChg chg="modGraphic">
          <ac:chgData name="Steve Shellhammer" userId="0e71f22d-ee3e-49c0-82ff-dbc290af8082" providerId="ADAL" clId="{FED57FB5-8C7C-49AB-AB3C-29110B5CDCC3}" dt="2020-12-14T21:04:13.203" v="1" actId="6549"/>
          <ac:graphicFrameMkLst>
            <pc:docMk/>
            <pc:sldMk cId="0" sldId="256"/>
            <ac:graphicFrameMk id="10" creationId="{56BFF8FC-15E6-4208-9DB8-296FB6B5AC3E}"/>
          </ac:graphicFrameMkLst>
        </pc:graphicFrameChg>
      </pc:sldChg>
      <pc:sldChg chg="del">
        <pc:chgData name="Steve Shellhammer" userId="0e71f22d-ee3e-49c0-82ff-dbc290af8082" providerId="ADAL" clId="{FED57FB5-8C7C-49AB-AB3C-29110B5CDCC3}" dt="2020-12-14T21:06:00.386" v="92" actId="47"/>
        <pc:sldMkLst>
          <pc:docMk/>
          <pc:sldMk cId="1632125" sldId="479"/>
        </pc:sldMkLst>
      </pc:sldChg>
      <pc:sldChg chg="modSp mod">
        <pc:chgData name="Steve Shellhammer" userId="0e71f22d-ee3e-49c0-82ff-dbc290af8082" providerId="ADAL" clId="{FED57FB5-8C7C-49AB-AB3C-29110B5CDCC3}" dt="2020-12-14T21:05:42.521" v="91" actId="313"/>
        <pc:sldMkLst>
          <pc:docMk/>
          <pc:sldMk cId="3653012693" sldId="480"/>
        </pc:sldMkLst>
        <pc:spChg chg="mod">
          <ac:chgData name="Steve Shellhammer" userId="0e71f22d-ee3e-49c0-82ff-dbc290af8082" providerId="ADAL" clId="{FED57FB5-8C7C-49AB-AB3C-29110B5CDCC3}" dt="2020-12-14T21:05:42.521" v="91" actId="313"/>
          <ac:spMkLst>
            <pc:docMk/>
            <pc:sldMk cId="3653012693" sldId="480"/>
            <ac:spMk id="3" creationId="{A7C6948E-3D02-428A-822A-3CA13F46104E}"/>
          </ac:spMkLst>
        </pc:spChg>
      </pc:sldChg>
      <pc:sldChg chg="modSp new mod">
        <pc:chgData name="Steve Shellhammer" userId="0e71f22d-ee3e-49c0-82ff-dbc290af8082" providerId="ADAL" clId="{FED57FB5-8C7C-49AB-AB3C-29110B5CDCC3}" dt="2020-12-14T21:11:40.671" v="438" actId="20577"/>
        <pc:sldMkLst>
          <pc:docMk/>
          <pc:sldMk cId="1836874408" sldId="481"/>
        </pc:sldMkLst>
        <pc:spChg chg="mod">
          <ac:chgData name="Steve Shellhammer" userId="0e71f22d-ee3e-49c0-82ff-dbc290af8082" providerId="ADAL" clId="{FED57FB5-8C7C-49AB-AB3C-29110B5CDCC3}" dt="2020-12-14T21:08:17.265" v="121" actId="20577"/>
          <ac:spMkLst>
            <pc:docMk/>
            <pc:sldMk cId="1836874408" sldId="481"/>
            <ac:spMk id="2" creationId="{F5D339DC-FDB4-4A9D-A761-16C6BB5B2248}"/>
          </ac:spMkLst>
        </pc:spChg>
        <pc:spChg chg="mod">
          <ac:chgData name="Steve Shellhammer" userId="0e71f22d-ee3e-49c0-82ff-dbc290af8082" providerId="ADAL" clId="{FED57FB5-8C7C-49AB-AB3C-29110B5CDCC3}" dt="2020-12-14T21:11:40.671" v="438" actId="20577"/>
          <ac:spMkLst>
            <pc:docMk/>
            <pc:sldMk cId="1836874408" sldId="481"/>
            <ac:spMk id="3" creationId="{4D5B6398-F668-40E1-9832-A75F64CDCE65}"/>
          </ac:spMkLst>
        </pc:spChg>
      </pc:sldChg>
      <pc:sldChg chg="del">
        <pc:chgData name="Steve Shellhammer" userId="0e71f22d-ee3e-49c0-82ff-dbc290af8082" providerId="ADAL" clId="{FED57FB5-8C7C-49AB-AB3C-29110B5CDCC3}" dt="2020-12-14T21:06:00.386" v="92" actId="47"/>
        <pc:sldMkLst>
          <pc:docMk/>
          <pc:sldMk cId="2881346024" sldId="481"/>
        </pc:sldMkLst>
      </pc:sldChg>
      <pc:sldChg chg="del">
        <pc:chgData name="Steve Shellhammer" userId="0e71f22d-ee3e-49c0-82ff-dbc290af8082" providerId="ADAL" clId="{FED57FB5-8C7C-49AB-AB3C-29110B5CDCC3}" dt="2020-12-14T21:06:00.386" v="92" actId="47"/>
        <pc:sldMkLst>
          <pc:docMk/>
          <pc:sldMk cId="2975279318" sldId="482"/>
        </pc:sldMkLst>
      </pc:sldChg>
      <pc:sldChg chg="del">
        <pc:chgData name="Steve Shellhammer" userId="0e71f22d-ee3e-49c0-82ff-dbc290af8082" providerId="ADAL" clId="{FED57FB5-8C7C-49AB-AB3C-29110B5CDCC3}" dt="2020-12-14T21:06:00.386" v="92" actId="47"/>
        <pc:sldMkLst>
          <pc:docMk/>
          <pc:sldMk cId="2288411570" sldId="483"/>
        </pc:sldMkLst>
      </pc:sldChg>
      <pc:sldChg chg="del">
        <pc:chgData name="Steve Shellhammer" userId="0e71f22d-ee3e-49c0-82ff-dbc290af8082" providerId="ADAL" clId="{FED57FB5-8C7C-49AB-AB3C-29110B5CDCC3}" dt="2020-12-14T21:06:00.386" v="92" actId="47"/>
        <pc:sldMkLst>
          <pc:docMk/>
          <pc:sldMk cId="1790051191" sldId="484"/>
        </pc:sldMkLst>
      </pc:sldChg>
      <pc:sldChg chg="del">
        <pc:chgData name="Steve Shellhammer" userId="0e71f22d-ee3e-49c0-82ff-dbc290af8082" providerId="ADAL" clId="{FED57FB5-8C7C-49AB-AB3C-29110B5CDCC3}" dt="2020-12-14T21:06:00.386" v="92" actId="47"/>
        <pc:sldMkLst>
          <pc:docMk/>
          <pc:sldMk cId="239854975" sldId="485"/>
        </pc:sldMkLst>
      </pc:sldChg>
      <pc:sldChg chg="del">
        <pc:chgData name="Steve Shellhammer" userId="0e71f22d-ee3e-49c0-82ff-dbc290af8082" providerId="ADAL" clId="{FED57FB5-8C7C-49AB-AB3C-29110B5CDCC3}" dt="2020-12-14T21:06:00.386" v="92" actId="47"/>
        <pc:sldMkLst>
          <pc:docMk/>
          <pc:sldMk cId="3446185811" sldId="486"/>
        </pc:sldMkLst>
      </pc:sldChg>
      <pc:sldChg chg="del">
        <pc:chgData name="Steve Shellhammer" userId="0e71f22d-ee3e-49c0-82ff-dbc290af8082" providerId="ADAL" clId="{FED57FB5-8C7C-49AB-AB3C-29110B5CDCC3}" dt="2020-12-14T21:06:00.386" v="92" actId="47"/>
        <pc:sldMkLst>
          <pc:docMk/>
          <pc:sldMk cId="3764238631" sldId="487"/>
        </pc:sldMkLst>
      </pc:sldChg>
      <pc:sldChg chg="del">
        <pc:chgData name="Steve Shellhammer" userId="0e71f22d-ee3e-49c0-82ff-dbc290af8082" providerId="ADAL" clId="{FED57FB5-8C7C-49AB-AB3C-29110B5CDCC3}" dt="2020-12-14T21:06:00.386" v="92" actId="47"/>
        <pc:sldMkLst>
          <pc:docMk/>
          <pc:sldMk cId="3454468360" sldId="488"/>
        </pc:sldMkLst>
      </pc:sldChg>
      <pc:sldChg chg="del">
        <pc:chgData name="Steve Shellhammer" userId="0e71f22d-ee3e-49c0-82ff-dbc290af8082" providerId="ADAL" clId="{FED57FB5-8C7C-49AB-AB3C-29110B5CDCC3}" dt="2020-12-14T21:06:00.386" v="92" actId="47"/>
        <pc:sldMkLst>
          <pc:docMk/>
          <pc:sldMk cId="4254195244" sldId="489"/>
        </pc:sldMkLst>
      </pc:sldChg>
      <pc:sldChg chg="del">
        <pc:chgData name="Steve Shellhammer" userId="0e71f22d-ee3e-49c0-82ff-dbc290af8082" providerId="ADAL" clId="{FED57FB5-8C7C-49AB-AB3C-29110B5CDCC3}" dt="2020-12-14T21:06:00.386" v="92" actId="47"/>
        <pc:sldMkLst>
          <pc:docMk/>
          <pc:sldMk cId="3514583303" sldId="490"/>
        </pc:sldMkLst>
      </pc:sldChg>
      <pc:sldChg chg="del">
        <pc:chgData name="Steve Shellhammer" userId="0e71f22d-ee3e-49c0-82ff-dbc290af8082" providerId="ADAL" clId="{FED57FB5-8C7C-49AB-AB3C-29110B5CDCC3}" dt="2020-12-14T21:06:00.386" v="92" actId="47"/>
        <pc:sldMkLst>
          <pc:docMk/>
          <pc:sldMk cId="2033409932" sldId="491"/>
        </pc:sldMkLst>
      </pc:sldChg>
      <pc:sldChg chg="del">
        <pc:chgData name="Steve Shellhammer" userId="0e71f22d-ee3e-49c0-82ff-dbc290af8082" providerId="ADAL" clId="{FED57FB5-8C7C-49AB-AB3C-29110B5CDCC3}" dt="2020-12-14T21:06:00.386" v="92" actId="47"/>
        <pc:sldMkLst>
          <pc:docMk/>
          <pc:sldMk cId="3912687455" sldId="492"/>
        </pc:sldMkLst>
      </pc:sldChg>
      <pc:sldChg chg="del">
        <pc:chgData name="Steve Shellhammer" userId="0e71f22d-ee3e-49c0-82ff-dbc290af8082" providerId="ADAL" clId="{FED57FB5-8C7C-49AB-AB3C-29110B5CDCC3}" dt="2020-12-14T21:06:00.386" v="92" actId="47"/>
        <pc:sldMkLst>
          <pc:docMk/>
          <pc:sldMk cId="3267503242" sldId="493"/>
        </pc:sldMkLst>
      </pc:sldChg>
      <pc:sldChg chg="del">
        <pc:chgData name="Steve Shellhammer" userId="0e71f22d-ee3e-49c0-82ff-dbc290af8082" providerId="ADAL" clId="{FED57FB5-8C7C-49AB-AB3C-29110B5CDCC3}" dt="2020-12-14T21:06:00.386" v="92" actId="47"/>
        <pc:sldMkLst>
          <pc:docMk/>
          <pc:sldMk cId="1545545651" sldId="494"/>
        </pc:sldMkLst>
      </pc:sldChg>
      <pc:sldChg chg="del">
        <pc:chgData name="Steve Shellhammer" userId="0e71f22d-ee3e-49c0-82ff-dbc290af8082" providerId="ADAL" clId="{FED57FB5-8C7C-49AB-AB3C-29110B5CDCC3}" dt="2020-12-14T21:06:00.386" v="92" actId="47"/>
        <pc:sldMkLst>
          <pc:docMk/>
          <pc:sldMk cId="1836799658" sldId="495"/>
        </pc:sldMkLst>
      </pc:sldChg>
      <pc:sldChg chg="del">
        <pc:chgData name="Steve Shellhammer" userId="0e71f22d-ee3e-49c0-82ff-dbc290af8082" providerId="ADAL" clId="{FED57FB5-8C7C-49AB-AB3C-29110B5CDCC3}" dt="2020-12-14T21:06:00.386" v="92" actId="47"/>
        <pc:sldMkLst>
          <pc:docMk/>
          <pc:sldMk cId="54922741" sldId="496"/>
        </pc:sldMkLst>
      </pc:sldChg>
      <pc:sldChg chg="del">
        <pc:chgData name="Steve Shellhammer" userId="0e71f22d-ee3e-49c0-82ff-dbc290af8082" providerId="ADAL" clId="{FED57FB5-8C7C-49AB-AB3C-29110B5CDCC3}" dt="2020-12-14T21:06:00.386" v="92" actId="47"/>
        <pc:sldMkLst>
          <pc:docMk/>
          <pc:sldMk cId="1626241637" sldId="497"/>
        </pc:sldMkLst>
      </pc:sldChg>
    </pc:docChg>
  </pc:docChgLst>
  <pc:docChgLst>
    <pc:chgData name="Steve Shellhammer" userId="0e71f22d-ee3e-49c0-82ff-dbc290af8082" providerId="ADAL" clId="{B332D6AD-E8CB-4E27-97C9-7983ED3C121C}"/>
    <pc:docChg chg="undo custSel addSld delSld modSld">
      <pc:chgData name="Steve Shellhammer" userId="0e71f22d-ee3e-49c0-82ff-dbc290af8082" providerId="ADAL" clId="{B332D6AD-E8CB-4E27-97C9-7983ED3C121C}" dt="2021-11-04T23:55:43.917" v="2428" actId="114"/>
      <pc:docMkLst>
        <pc:docMk/>
      </pc:docMkLst>
      <pc:sldChg chg="addSp delSp modSp mod">
        <pc:chgData name="Steve Shellhammer" userId="0e71f22d-ee3e-49c0-82ff-dbc290af8082" providerId="ADAL" clId="{B332D6AD-E8CB-4E27-97C9-7983ED3C121C}" dt="2021-11-04T23:49:52.837" v="2315" actId="20577"/>
        <pc:sldMkLst>
          <pc:docMk/>
          <pc:sldMk cId="0" sldId="256"/>
        </pc:sldMkLst>
        <pc:spChg chg="add del mod">
          <ac:chgData name="Steve Shellhammer" userId="0e71f22d-ee3e-49c0-82ff-dbc290af8082" providerId="ADAL" clId="{B332D6AD-E8CB-4E27-97C9-7983ED3C121C}" dt="2021-10-29T17:14:30.751" v="14" actId="478"/>
          <ac:spMkLst>
            <pc:docMk/>
            <pc:sldMk cId="0" sldId="256"/>
            <ac:spMk id="3" creationId="{D4906F00-46AA-40F5-87F9-9C7E93EBB1F6}"/>
          </ac:spMkLst>
        </pc:spChg>
        <pc:spChg chg="mod">
          <ac:chgData name="Steve Shellhammer" userId="0e71f22d-ee3e-49c0-82ff-dbc290af8082" providerId="ADAL" clId="{B332D6AD-E8CB-4E27-97C9-7983ED3C121C}" dt="2021-11-04T23:49:52.837" v="2315" actId="20577"/>
          <ac:spMkLst>
            <pc:docMk/>
            <pc:sldMk cId="0" sldId="256"/>
            <ac:spMk id="3073" creationId="{00000000-0000-0000-0000-000000000000}"/>
          </ac:spMkLst>
        </pc:spChg>
        <pc:spChg chg="mod">
          <ac:chgData name="Steve Shellhammer" userId="0e71f22d-ee3e-49c0-82ff-dbc290af8082" providerId="ADAL" clId="{B332D6AD-E8CB-4E27-97C9-7983ED3C121C}" dt="2021-10-29T17:14:18.898" v="11" actId="20577"/>
          <ac:spMkLst>
            <pc:docMk/>
            <pc:sldMk cId="0" sldId="256"/>
            <ac:spMk id="3074" creationId="{00000000-0000-0000-0000-000000000000}"/>
          </ac:spMkLst>
        </pc:spChg>
      </pc:sldChg>
      <pc:sldChg chg="addSp delSp modSp new mod">
        <pc:chgData name="Steve Shellhammer" userId="0e71f22d-ee3e-49c0-82ff-dbc290af8082" providerId="ADAL" clId="{B332D6AD-E8CB-4E27-97C9-7983ED3C121C}" dt="2021-11-04T23:54:39.759" v="2404" actId="1076"/>
        <pc:sldMkLst>
          <pc:docMk/>
          <pc:sldMk cId="694538047" sldId="257"/>
        </pc:sldMkLst>
        <pc:spChg chg="mod">
          <ac:chgData name="Steve Shellhammer" userId="0e71f22d-ee3e-49c0-82ff-dbc290af8082" providerId="ADAL" clId="{B332D6AD-E8CB-4E27-97C9-7983ED3C121C}" dt="2021-10-29T17:32:00.910" v="432" actId="14100"/>
          <ac:spMkLst>
            <pc:docMk/>
            <pc:sldMk cId="694538047" sldId="257"/>
            <ac:spMk id="2" creationId="{F0B98180-2EE7-4C1B-AC19-06F2DC308BF8}"/>
          </ac:spMkLst>
        </pc:spChg>
        <pc:spChg chg="mod">
          <ac:chgData name="Steve Shellhammer" userId="0e71f22d-ee3e-49c0-82ff-dbc290af8082" providerId="ADAL" clId="{B332D6AD-E8CB-4E27-97C9-7983ED3C121C}" dt="2021-11-04T23:50:34.778" v="2355" actId="114"/>
          <ac:spMkLst>
            <pc:docMk/>
            <pc:sldMk cId="694538047" sldId="257"/>
            <ac:spMk id="3" creationId="{C557D0F9-8D3F-4C94-8094-3F4FB991EECF}"/>
          </ac:spMkLst>
        </pc:spChg>
        <pc:picChg chg="add del mod">
          <ac:chgData name="Steve Shellhammer" userId="0e71f22d-ee3e-49c0-82ff-dbc290af8082" providerId="ADAL" clId="{B332D6AD-E8CB-4E27-97C9-7983ED3C121C}" dt="2021-11-04T23:54:20.535" v="2400" actId="478"/>
          <ac:picMkLst>
            <pc:docMk/>
            <pc:sldMk cId="694538047" sldId="257"/>
            <ac:picMk id="8" creationId="{6A1B1EE5-E320-45E2-9CC8-FEBCD3094179}"/>
          </ac:picMkLst>
        </pc:picChg>
        <pc:picChg chg="add mod">
          <ac:chgData name="Steve Shellhammer" userId="0e71f22d-ee3e-49c0-82ff-dbc290af8082" providerId="ADAL" clId="{B332D6AD-E8CB-4E27-97C9-7983ED3C121C}" dt="2021-11-04T23:54:39.759" v="2404" actId="1076"/>
          <ac:picMkLst>
            <pc:docMk/>
            <pc:sldMk cId="694538047" sldId="257"/>
            <ac:picMk id="9" creationId="{B29836FD-EF9D-43E9-8BA2-DF2BA177F58D}"/>
          </ac:picMkLst>
        </pc:picChg>
      </pc:sldChg>
      <pc:sldChg chg="addSp delSp modSp new mod">
        <pc:chgData name="Steve Shellhammer" userId="0e71f22d-ee3e-49c0-82ff-dbc290af8082" providerId="ADAL" clId="{B332D6AD-E8CB-4E27-97C9-7983ED3C121C}" dt="2021-11-02T22:06:08.625" v="2302" actId="20577"/>
        <pc:sldMkLst>
          <pc:docMk/>
          <pc:sldMk cId="3977437081" sldId="258"/>
        </pc:sldMkLst>
        <pc:spChg chg="mod">
          <ac:chgData name="Steve Shellhammer" userId="0e71f22d-ee3e-49c0-82ff-dbc290af8082" providerId="ADAL" clId="{B332D6AD-E8CB-4E27-97C9-7983ED3C121C}" dt="2021-11-02T22:04:47.580" v="2248" actId="403"/>
          <ac:spMkLst>
            <pc:docMk/>
            <pc:sldMk cId="3977437081" sldId="258"/>
            <ac:spMk id="2" creationId="{E14466C5-0853-4C92-A27D-05BFD3CD97A5}"/>
          </ac:spMkLst>
        </pc:spChg>
        <pc:spChg chg="mod">
          <ac:chgData name="Steve Shellhammer" userId="0e71f22d-ee3e-49c0-82ff-dbc290af8082" providerId="ADAL" clId="{B332D6AD-E8CB-4E27-97C9-7983ED3C121C}" dt="2021-11-02T22:06:08.625" v="2302" actId="20577"/>
          <ac:spMkLst>
            <pc:docMk/>
            <pc:sldMk cId="3977437081" sldId="258"/>
            <ac:spMk id="3" creationId="{1140FAD9-40B9-4AC2-9FFC-73CB4BA98110}"/>
          </ac:spMkLst>
        </pc:spChg>
        <pc:spChg chg="add del mod">
          <ac:chgData name="Steve Shellhammer" userId="0e71f22d-ee3e-49c0-82ff-dbc290af8082" providerId="ADAL" clId="{B332D6AD-E8CB-4E27-97C9-7983ED3C121C}" dt="2021-11-02T20:25:57.760" v="1693" actId="478"/>
          <ac:spMkLst>
            <pc:docMk/>
            <pc:sldMk cId="3977437081" sldId="258"/>
            <ac:spMk id="7" creationId="{59946C2B-F4C6-4012-AEEC-5D7910F18371}"/>
          </ac:spMkLst>
        </pc:spChg>
        <pc:spChg chg="add del mod">
          <ac:chgData name="Steve Shellhammer" userId="0e71f22d-ee3e-49c0-82ff-dbc290af8082" providerId="ADAL" clId="{B332D6AD-E8CB-4E27-97C9-7983ED3C121C}" dt="2021-11-02T20:26:14.699" v="1700" actId="478"/>
          <ac:spMkLst>
            <pc:docMk/>
            <pc:sldMk cId="3977437081" sldId="258"/>
            <ac:spMk id="8" creationId="{27848366-BE9A-4762-A6C2-F068413050FA}"/>
          </ac:spMkLst>
        </pc:spChg>
        <pc:spChg chg="add del mod">
          <ac:chgData name="Steve Shellhammer" userId="0e71f22d-ee3e-49c0-82ff-dbc290af8082" providerId="ADAL" clId="{B332D6AD-E8CB-4E27-97C9-7983ED3C121C}" dt="2021-11-02T22:04:58.306" v="2249" actId="478"/>
          <ac:spMkLst>
            <pc:docMk/>
            <pc:sldMk cId="3977437081" sldId="258"/>
            <ac:spMk id="10" creationId="{BEFAFD1F-7FBD-4ACA-8ED1-7C277C5768C8}"/>
          </ac:spMkLst>
        </pc:spChg>
        <pc:graphicFrameChg chg="add mod modGraphic">
          <ac:chgData name="Steve Shellhammer" userId="0e71f22d-ee3e-49c0-82ff-dbc290af8082" providerId="ADAL" clId="{B332D6AD-E8CB-4E27-97C9-7983ED3C121C}" dt="2021-11-02T22:05:22.592" v="2258" actId="1036"/>
          <ac:graphicFrameMkLst>
            <pc:docMk/>
            <pc:sldMk cId="3977437081" sldId="258"/>
            <ac:graphicFrameMk id="9" creationId="{E418F96E-75A7-4F29-9C17-C5AEFAED9C69}"/>
          </ac:graphicFrameMkLst>
        </pc:graphicFrameChg>
      </pc:sldChg>
      <pc:sldChg chg="modSp new mod">
        <pc:chgData name="Steve Shellhammer" userId="0e71f22d-ee3e-49c0-82ff-dbc290af8082" providerId="ADAL" clId="{B332D6AD-E8CB-4E27-97C9-7983ED3C121C}" dt="2021-11-04T23:55:43.917" v="2428" actId="114"/>
        <pc:sldMkLst>
          <pc:docMk/>
          <pc:sldMk cId="3351242388" sldId="259"/>
        </pc:sldMkLst>
        <pc:spChg chg="mod">
          <ac:chgData name="Steve Shellhammer" userId="0e71f22d-ee3e-49c0-82ff-dbc290af8082" providerId="ADAL" clId="{B332D6AD-E8CB-4E27-97C9-7983ED3C121C}" dt="2021-10-29T17:53:02.078" v="1277" actId="20577"/>
          <ac:spMkLst>
            <pc:docMk/>
            <pc:sldMk cId="3351242388" sldId="259"/>
            <ac:spMk id="2" creationId="{42D6A1B0-D102-438E-9965-5D29098D2A78}"/>
          </ac:spMkLst>
        </pc:spChg>
        <pc:spChg chg="mod">
          <ac:chgData name="Steve Shellhammer" userId="0e71f22d-ee3e-49c0-82ff-dbc290af8082" providerId="ADAL" clId="{B332D6AD-E8CB-4E27-97C9-7983ED3C121C}" dt="2021-11-04T23:55:43.917" v="2428" actId="114"/>
          <ac:spMkLst>
            <pc:docMk/>
            <pc:sldMk cId="3351242388" sldId="259"/>
            <ac:spMk id="3" creationId="{F7270D60-B618-4EAE-9866-55EBB96162D3}"/>
          </ac:spMkLst>
        </pc:spChg>
      </pc:sldChg>
      <pc:sldChg chg="addSp delSp modSp new del mod">
        <pc:chgData name="Steve Shellhammer" userId="0e71f22d-ee3e-49c0-82ff-dbc290af8082" providerId="ADAL" clId="{B332D6AD-E8CB-4E27-97C9-7983ED3C121C}" dt="2021-10-29T17:52:52.035" v="1269" actId="47"/>
        <pc:sldMkLst>
          <pc:docMk/>
          <pc:sldMk cId="4030174104" sldId="259"/>
        </pc:sldMkLst>
        <pc:spChg chg="del">
          <ac:chgData name="Steve Shellhammer" userId="0e71f22d-ee3e-49c0-82ff-dbc290af8082" providerId="ADAL" clId="{B332D6AD-E8CB-4E27-97C9-7983ED3C121C}" dt="2021-10-29T17:38:35.373" v="808" actId="3680"/>
          <ac:spMkLst>
            <pc:docMk/>
            <pc:sldMk cId="4030174104" sldId="259"/>
            <ac:spMk id="3" creationId="{B3B03F3B-2332-46D2-A236-75B55C0DE66B}"/>
          </ac:spMkLst>
        </pc:spChg>
        <pc:graphicFrameChg chg="add mod ord modGraphic">
          <ac:chgData name="Steve Shellhammer" userId="0e71f22d-ee3e-49c0-82ff-dbc290af8082" providerId="ADAL" clId="{B332D6AD-E8CB-4E27-97C9-7983ED3C121C}" dt="2021-10-29T17:47:55.562" v="1148" actId="20577"/>
          <ac:graphicFrameMkLst>
            <pc:docMk/>
            <pc:sldMk cId="4030174104" sldId="259"/>
            <ac:graphicFrameMk id="7" creationId="{A389076E-89AE-486D-B52B-56621E46E50B}"/>
          </ac:graphicFrameMkLst>
        </pc:graphicFrameChg>
      </pc:sldChg>
      <pc:sldChg chg="modSp new mod">
        <pc:chgData name="Steve Shellhammer" userId="0e71f22d-ee3e-49c0-82ff-dbc290af8082" providerId="ADAL" clId="{B332D6AD-E8CB-4E27-97C9-7983ED3C121C}" dt="2021-11-04T23:51:13.814" v="2399" actId="20577"/>
        <pc:sldMkLst>
          <pc:docMk/>
          <pc:sldMk cId="2942999925" sldId="260"/>
        </pc:sldMkLst>
        <pc:spChg chg="mod">
          <ac:chgData name="Steve Shellhammer" userId="0e71f22d-ee3e-49c0-82ff-dbc290af8082" providerId="ADAL" clId="{B332D6AD-E8CB-4E27-97C9-7983ED3C121C}" dt="2021-11-04T23:51:03.991" v="2382" actId="404"/>
          <ac:spMkLst>
            <pc:docMk/>
            <pc:sldMk cId="2942999925" sldId="260"/>
            <ac:spMk id="2" creationId="{3D7EDE74-F9BE-41C7-8801-502049ED3C27}"/>
          </ac:spMkLst>
        </pc:spChg>
        <pc:spChg chg="mod">
          <ac:chgData name="Steve Shellhammer" userId="0e71f22d-ee3e-49c0-82ff-dbc290af8082" providerId="ADAL" clId="{B332D6AD-E8CB-4E27-97C9-7983ED3C121C}" dt="2021-11-04T23:51:13.814" v="2399" actId="20577"/>
          <ac:spMkLst>
            <pc:docMk/>
            <pc:sldMk cId="2942999925" sldId="260"/>
            <ac:spMk id="3" creationId="{F9896B93-605B-4CB8-AB32-211E7AFCFFAE}"/>
          </ac:spMkLst>
        </pc:spChg>
      </pc:sldChg>
      <pc:sldChg chg="del">
        <pc:chgData name="Steve Shellhammer" userId="0e71f22d-ee3e-49c0-82ff-dbc290af8082" providerId="ADAL" clId="{B332D6AD-E8CB-4E27-97C9-7983ED3C121C}" dt="2021-10-29T17:14:57.918" v="15" actId="47"/>
        <pc:sldMkLst>
          <pc:docMk/>
          <pc:sldMk cId="1901122027" sldId="546"/>
        </pc:sldMkLst>
      </pc:sldChg>
      <pc:sldChg chg="del">
        <pc:chgData name="Steve Shellhammer" userId="0e71f22d-ee3e-49c0-82ff-dbc290af8082" providerId="ADAL" clId="{B332D6AD-E8CB-4E27-97C9-7983ED3C121C}" dt="2021-10-29T17:14:57.918" v="15" actId="47"/>
        <pc:sldMkLst>
          <pc:docMk/>
          <pc:sldMk cId="3418168406" sldId="547"/>
        </pc:sldMkLst>
      </pc:sldChg>
      <pc:sldChg chg="del">
        <pc:chgData name="Steve Shellhammer" userId="0e71f22d-ee3e-49c0-82ff-dbc290af8082" providerId="ADAL" clId="{B332D6AD-E8CB-4E27-97C9-7983ED3C121C}" dt="2021-10-29T17:14:57.918" v="15" actId="47"/>
        <pc:sldMkLst>
          <pc:docMk/>
          <pc:sldMk cId="2930705681" sldId="548"/>
        </pc:sldMkLst>
      </pc:sldChg>
      <pc:sldChg chg="del">
        <pc:chgData name="Steve Shellhammer" userId="0e71f22d-ee3e-49c0-82ff-dbc290af8082" providerId="ADAL" clId="{B332D6AD-E8CB-4E27-97C9-7983ED3C121C}" dt="2021-10-29T17:14:57.918" v="15" actId="47"/>
        <pc:sldMkLst>
          <pc:docMk/>
          <pc:sldMk cId="1684751992" sldId="549"/>
        </pc:sldMkLst>
      </pc:sldChg>
      <pc:sldChg chg="del">
        <pc:chgData name="Steve Shellhammer" userId="0e71f22d-ee3e-49c0-82ff-dbc290af8082" providerId="ADAL" clId="{B332D6AD-E8CB-4E27-97C9-7983ED3C121C}" dt="2021-10-29T17:14:57.918" v="15" actId="47"/>
        <pc:sldMkLst>
          <pc:docMk/>
          <pc:sldMk cId="3371991456" sldId="550"/>
        </pc:sldMkLst>
      </pc:sldChg>
      <pc:sldChg chg="del">
        <pc:chgData name="Steve Shellhammer" userId="0e71f22d-ee3e-49c0-82ff-dbc290af8082" providerId="ADAL" clId="{B332D6AD-E8CB-4E27-97C9-7983ED3C121C}" dt="2021-10-29T17:14:57.918" v="15" actId="47"/>
        <pc:sldMkLst>
          <pc:docMk/>
          <pc:sldMk cId="1883888431" sldId="551"/>
        </pc:sldMkLst>
      </pc:sldChg>
      <pc:sldChg chg="del">
        <pc:chgData name="Steve Shellhammer" userId="0e71f22d-ee3e-49c0-82ff-dbc290af8082" providerId="ADAL" clId="{B332D6AD-E8CB-4E27-97C9-7983ED3C121C}" dt="2021-10-29T17:14:57.918" v="15" actId="47"/>
        <pc:sldMkLst>
          <pc:docMk/>
          <pc:sldMk cId="2033410224" sldId="552"/>
        </pc:sldMkLst>
      </pc:sldChg>
      <pc:sldChg chg="del">
        <pc:chgData name="Steve Shellhammer" userId="0e71f22d-ee3e-49c0-82ff-dbc290af8082" providerId="ADAL" clId="{B332D6AD-E8CB-4E27-97C9-7983ED3C121C}" dt="2021-10-29T17:14:57.918" v="15" actId="47"/>
        <pc:sldMkLst>
          <pc:docMk/>
          <pc:sldMk cId="1908705316" sldId="553"/>
        </pc:sldMkLst>
      </pc:sldChg>
      <pc:sldChg chg="del">
        <pc:chgData name="Steve Shellhammer" userId="0e71f22d-ee3e-49c0-82ff-dbc290af8082" providerId="ADAL" clId="{B332D6AD-E8CB-4E27-97C9-7983ED3C121C}" dt="2021-10-29T17:14:57.918" v="15" actId="47"/>
        <pc:sldMkLst>
          <pc:docMk/>
          <pc:sldMk cId="2916031353" sldId="554"/>
        </pc:sldMkLst>
      </pc:sldChg>
      <pc:sldChg chg="del">
        <pc:chgData name="Steve Shellhammer" userId="0e71f22d-ee3e-49c0-82ff-dbc290af8082" providerId="ADAL" clId="{B332D6AD-E8CB-4E27-97C9-7983ED3C121C}" dt="2021-10-29T17:14:57.918" v="15" actId="47"/>
        <pc:sldMkLst>
          <pc:docMk/>
          <pc:sldMk cId="2555676226" sldId="555"/>
        </pc:sldMkLst>
      </pc:sldChg>
    </pc:docChg>
  </pc:docChgLst>
  <pc:docChgLst>
    <pc:chgData name="Steve Shellhammer" userId="0e71f22d-ee3e-49c0-82ff-dbc290af8082" providerId="ADAL" clId="{AAEDEB64-F97E-42B0-9F9D-BC1747B99782}"/>
    <pc:docChg chg="custSel addSld delSld modSld">
      <pc:chgData name="Steve Shellhammer" userId="0e71f22d-ee3e-49c0-82ff-dbc290af8082" providerId="ADAL" clId="{AAEDEB64-F97E-42B0-9F9D-BC1747B99782}" dt="2021-10-20T16:10:29.538" v="2544" actId="1076"/>
      <pc:docMkLst>
        <pc:docMk/>
      </pc:docMkLst>
      <pc:sldChg chg="modSp mod">
        <pc:chgData name="Steve Shellhammer" userId="0e71f22d-ee3e-49c0-82ff-dbc290af8082" providerId="ADAL" clId="{AAEDEB64-F97E-42B0-9F9D-BC1747B99782}" dt="2021-09-13T18:59:04.128" v="2380" actId="403"/>
        <pc:sldMkLst>
          <pc:docMk/>
          <pc:sldMk cId="0" sldId="256"/>
        </pc:sldMkLst>
        <pc:spChg chg="mod">
          <ac:chgData name="Steve Shellhammer" userId="0e71f22d-ee3e-49c0-82ff-dbc290af8082" providerId="ADAL" clId="{AAEDEB64-F97E-42B0-9F9D-BC1747B99782}" dt="2021-09-13T18:59:04.128" v="2380" actId="403"/>
          <ac:spMkLst>
            <pc:docMk/>
            <pc:sldMk cId="0" sldId="256"/>
            <ac:spMk id="3073" creationId="{00000000-0000-0000-0000-000000000000}"/>
          </ac:spMkLst>
        </pc:spChg>
      </pc:sldChg>
      <pc:sldChg chg="del">
        <pc:chgData name="Steve Shellhammer" userId="0e71f22d-ee3e-49c0-82ff-dbc290af8082" providerId="ADAL" clId="{AAEDEB64-F97E-42B0-9F9D-BC1747B99782}" dt="2021-09-13T18:02:59.734" v="51" actId="47"/>
        <pc:sldMkLst>
          <pc:docMk/>
          <pc:sldMk cId="491374436" sldId="529"/>
        </pc:sldMkLst>
      </pc:sldChg>
      <pc:sldChg chg="del">
        <pc:chgData name="Steve Shellhammer" userId="0e71f22d-ee3e-49c0-82ff-dbc290af8082" providerId="ADAL" clId="{AAEDEB64-F97E-42B0-9F9D-BC1747B99782}" dt="2021-09-13T18:02:59.734" v="51" actId="47"/>
        <pc:sldMkLst>
          <pc:docMk/>
          <pc:sldMk cId="1033386959" sldId="530"/>
        </pc:sldMkLst>
      </pc:sldChg>
      <pc:sldChg chg="del">
        <pc:chgData name="Steve Shellhammer" userId="0e71f22d-ee3e-49c0-82ff-dbc290af8082" providerId="ADAL" clId="{AAEDEB64-F97E-42B0-9F9D-BC1747B99782}" dt="2021-09-13T18:02:59.734" v="51" actId="47"/>
        <pc:sldMkLst>
          <pc:docMk/>
          <pc:sldMk cId="3940175403" sldId="531"/>
        </pc:sldMkLst>
      </pc:sldChg>
      <pc:sldChg chg="del">
        <pc:chgData name="Steve Shellhammer" userId="0e71f22d-ee3e-49c0-82ff-dbc290af8082" providerId="ADAL" clId="{AAEDEB64-F97E-42B0-9F9D-BC1747B99782}" dt="2021-09-13T18:02:59.734" v="51" actId="47"/>
        <pc:sldMkLst>
          <pc:docMk/>
          <pc:sldMk cId="3646594998" sldId="532"/>
        </pc:sldMkLst>
      </pc:sldChg>
      <pc:sldChg chg="del">
        <pc:chgData name="Steve Shellhammer" userId="0e71f22d-ee3e-49c0-82ff-dbc290af8082" providerId="ADAL" clId="{AAEDEB64-F97E-42B0-9F9D-BC1747B99782}" dt="2021-09-13T18:02:59.734" v="51" actId="47"/>
        <pc:sldMkLst>
          <pc:docMk/>
          <pc:sldMk cId="1470928392" sldId="533"/>
        </pc:sldMkLst>
      </pc:sldChg>
      <pc:sldChg chg="del">
        <pc:chgData name="Steve Shellhammer" userId="0e71f22d-ee3e-49c0-82ff-dbc290af8082" providerId="ADAL" clId="{AAEDEB64-F97E-42B0-9F9D-BC1747B99782}" dt="2021-09-13T18:02:59.734" v="51" actId="47"/>
        <pc:sldMkLst>
          <pc:docMk/>
          <pc:sldMk cId="3533804203" sldId="534"/>
        </pc:sldMkLst>
      </pc:sldChg>
      <pc:sldChg chg="del">
        <pc:chgData name="Steve Shellhammer" userId="0e71f22d-ee3e-49c0-82ff-dbc290af8082" providerId="ADAL" clId="{AAEDEB64-F97E-42B0-9F9D-BC1747B99782}" dt="2021-09-13T18:02:59.734" v="51" actId="47"/>
        <pc:sldMkLst>
          <pc:docMk/>
          <pc:sldMk cId="767981311" sldId="535"/>
        </pc:sldMkLst>
      </pc:sldChg>
      <pc:sldChg chg="del">
        <pc:chgData name="Steve Shellhammer" userId="0e71f22d-ee3e-49c0-82ff-dbc290af8082" providerId="ADAL" clId="{AAEDEB64-F97E-42B0-9F9D-BC1747B99782}" dt="2021-09-13T18:02:59.734" v="51" actId="47"/>
        <pc:sldMkLst>
          <pc:docMk/>
          <pc:sldMk cId="913928595" sldId="536"/>
        </pc:sldMkLst>
      </pc:sldChg>
      <pc:sldChg chg="del">
        <pc:chgData name="Steve Shellhammer" userId="0e71f22d-ee3e-49c0-82ff-dbc290af8082" providerId="ADAL" clId="{AAEDEB64-F97E-42B0-9F9D-BC1747B99782}" dt="2021-09-13T18:02:59.734" v="51" actId="47"/>
        <pc:sldMkLst>
          <pc:docMk/>
          <pc:sldMk cId="2716857888" sldId="537"/>
        </pc:sldMkLst>
      </pc:sldChg>
      <pc:sldChg chg="del">
        <pc:chgData name="Steve Shellhammer" userId="0e71f22d-ee3e-49c0-82ff-dbc290af8082" providerId="ADAL" clId="{AAEDEB64-F97E-42B0-9F9D-BC1747B99782}" dt="2021-09-13T18:02:59.734" v="51" actId="47"/>
        <pc:sldMkLst>
          <pc:docMk/>
          <pc:sldMk cId="2538287792" sldId="538"/>
        </pc:sldMkLst>
      </pc:sldChg>
      <pc:sldChg chg="del">
        <pc:chgData name="Steve Shellhammer" userId="0e71f22d-ee3e-49c0-82ff-dbc290af8082" providerId="ADAL" clId="{AAEDEB64-F97E-42B0-9F9D-BC1747B99782}" dt="2021-09-13T18:02:59.734" v="51" actId="47"/>
        <pc:sldMkLst>
          <pc:docMk/>
          <pc:sldMk cId="340634408" sldId="539"/>
        </pc:sldMkLst>
      </pc:sldChg>
      <pc:sldChg chg="del">
        <pc:chgData name="Steve Shellhammer" userId="0e71f22d-ee3e-49c0-82ff-dbc290af8082" providerId="ADAL" clId="{AAEDEB64-F97E-42B0-9F9D-BC1747B99782}" dt="2021-09-13T18:02:59.734" v="51" actId="47"/>
        <pc:sldMkLst>
          <pc:docMk/>
          <pc:sldMk cId="3090575766" sldId="540"/>
        </pc:sldMkLst>
      </pc:sldChg>
      <pc:sldChg chg="del">
        <pc:chgData name="Steve Shellhammer" userId="0e71f22d-ee3e-49c0-82ff-dbc290af8082" providerId="ADAL" clId="{AAEDEB64-F97E-42B0-9F9D-BC1747B99782}" dt="2021-09-13T18:02:59.734" v="51" actId="47"/>
        <pc:sldMkLst>
          <pc:docMk/>
          <pc:sldMk cId="3549475240" sldId="541"/>
        </pc:sldMkLst>
      </pc:sldChg>
      <pc:sldChg chg="del">
        <pc:chgData name="Steve Shellhammer" userId="0e71f22d-ee3e-49c0-82ff-dbc290af8082" providerId="ADAL" clId="{AAEDEB64-F97E-42B0-9F9D-BC1747B99782}" dt="2021-09-13T18:02:59.734" v="51" actId="47"/>
        <pc:sldMkLst>
          <pc:docMk/>
          <pc:sldMk cId="3476637942" sldId="542"/>
        </pc:sldMkLst>
      </pc:sldChg>
      <pc:sldChg chg="del">
        <pc:chgData name="Steve Shellhammer" userId="0e71f22d-ee3e-49c0-82ff-dbc290af8082" providerId="ADAL" clId="{AAEDEB64-F97E-42B0-9F9D-BC1747B99782}" dt="2021-09-13T18:02:59.734" v="51" actId="47"/>
        <pc:sldMkLst>
          <pc:docMk/>
          <pc:sldMk cId="1889909565" sldId="543"/>
        </pc:sldMkLst>
      </pc:sldChg>
      <pc:sldChg chg="del">
        <pc:chgData name="Steve Shellhammer" userId="0e71f22d-ee3e-49c0-82ff-dbc290af8082" providerId="ADAL" clId="{AAEDEB64-F97E-42B0-9F9D-BC1747B99782}" dt="2021-09-13T18:02:59.734" v="51" actId="47"/>
        <pc:sldMkLst>
          <pc:docMk/>
          <pc:sldMk cId="2976029669" sldId="544"/>
        </pc:sldMkLst>
      </pc:sldChg>
      <pc:sldChg chg="modSp new mod">
        <pc:chgData name="Steve Shellhammer" userId="0e71f22d-ee3e-49c0-82ff-dbc290af8082" providerId="ADAL" clId="{AAEDEB64-F97E-42B0-9F9D-BC1747B99782}" dt="2021-09-13T18:07:20.477" v="529" actId="20577"/>
        <pc:sldMkLst>
          <pc:docMk/>
          <pc:sldMk cId="3498791066" sldId="545"/>
        </pc:sldMkLst>
        <pc:spChg chg="mod">
          <ac:chgData name="Steve Shellhammer" userId="0e71f22d-ee3e-49c0-82ff-dbc290af8082" providerId="ADAL" clId="{AAEDEB64-F97E-42B0-9F9D-BC1747B99782}" dt="2021-09-13T18:02:51.484" v="50" actId="20577"/>
          <ac:spMkLst>
            <pc:docMk/>
            <pc:sldMk cId="3498791066" sldId="545"/>
            <ac:spMk id="2" creationId="{DBB865E1-66BB-4E99-AFB8-B9FC8335739F}"/>
          </ac:spMkLst>
        </pc:spChg>
        <pc:spChg chg="mod">
          <ac:chgData name="Steve Shellhammer" userId="0e71f22d-ee3e-49c0-82ff-dbc290af8082" providerId="ADAL" clId="{AAEDEB64-F97E-42B0-9F9D-BC1747B99782}" dt="2021-09-13T18:07:20.477" v="529" actId="20577"/>
          <ac:spMkLst>
            <pc:docMk/>
            <pc:sldMk cId="3498791066" sldId="545"/>
            <ac:spMk id="3" creationId="{7BDE425A-7E50-40DC-A01C-11D3B10172BB}"/>
          </ac:spMkLst>
        </pc:spChg>
      </pc:sldChg>
      <pc:sldChg chg="modSp new mod">
        <pc:chgData name="Steve Shellhammer" userId="0e71f22d-ee3e-49c0-82ff-dbc290af8082" providerId="ADAL" clId="{AAEDEB64-F97E-42B0-9F9D-BC1747B99782}" dt="2021-10-20T16:10:29.538" v="2544" actId="1076"/>
        <pc:sldMkLst>
          <pc:docMk/>
          <pc:sldMk cId="1901122027" sldId="546"/>
        </pc:sldMkLst>
        <pc:spChg chg="mod">
          <ac:chgData name="Steve Shellhammer" userId="0e71f22d-ee3e-49c0-82ff-dbc290af8082" providerId="ADAL" clId="{AAEDEB64-F97E-42B0-9F9D-BC1747B99782}" dt="2021-10-20T16:10:25.035" v="2543" actId="14100"/>
          <ac:spMkLst>
            <pc:docMk/>
            <pc:sldMk cId="1901122027" sldId="546"/>
            <ac:spMk id="2" creationId="{4F42D96D-5D4B-499B-B007-17ED728D7A0A}"/>
          </ac:spMkLst>
        </pc:spChg>
        <pc:spChg chg="mod">
          <ac:chgData name="Steve Shellhammer" userId="0e71f22d-ee3e-49c0-82ff-dbc290af8082" providerId="ADAL" clId="{AAEDEB64-F97E-42B0-9F9D-BC1747B99782}" dt="2021-10-20T16:10:29.538" v="2544" actId="1076"/>
          <ac:spMkLst>
            <pc:docMk/>
            <pc:sldMk cId="1901122027" sldId="546"/>
            <ac:spMk id="3" creationId="{4E135912-6393-43A9-A457-771465DA055A}"/>
          </ac:spMkLst>
        </pc:spChg>
      </pc:sldChg>
      <pc:sldChg chg="addSp modSp new mod">
        <pc:chgData name="Steve Shellhammer" userId="0e71f22d-ee3e-49c0-82ff-dbc290af8082" providerId="ADAL" clId="{AAEDEB64-F97E-42B0-9F9D-BC1747B99782}" dt="2021-09-13T18:58:33.859" v="2374" actId="1076"/>
        <pc:sldMkLst>
          <pc:docMk/>
          <pc:sldMk cId="3418168406" sldId="547"/>
        </pc:sldMkLst>
        <pc:spChg chg="mod">
          <ac:chgData name="Steve Shellhammer" userId="0e71f22d-ee3e-49c0-82ff-dbc290af8082" providerId="ADAL" clId="{AAEDEB64-F97E-42B0-9F9D-BC1747B99782}" dt="2021-09-13T18:53:22.193" v="1909" actId="14100"/>
          <ac:spMkLst>
            <pc:docMk/>
            <pc:sldMk cId="3418168406" sldId="547"/>
            <ac:spMk id="2" creationId="{12226F6C-21E3-4716-8528-A0C521F7D5EE}"/>
          </ac:spMkLst>
        </pc:spChg>
        <pc:spChg chg="mod">
          <ac:chgData name="Steve Shellhammer" userId="0e71f22d-ee3e-49c0-82ff-dbc290af8082" providerId="ADAL" clId="{AAEDEB64-F97E-42B0-9F9D-BC1747B99782}" dt="2021-09-13T18:58:33.859" v="2374" actId="1076"/>
          <ac:spMkLst>
            <pc:docMk/>
            <pc:sldMk cId="3418168406" sldId="547"/>
            <ac:spMk id="3" creationId="{A0B6F6BF-BB41-4C53-8EE0-61F28885CE16}"/>
          </ac:spMkLst>
        </pc:spChg>
        <pc:spChg chg="add mod">
          <ac:chgData name="Steve Shellhammer" userId="0e71f22d-ee3e-49c0-82ff-dbc290af8082" providerId="ADAL" clId="{AAEDEB64-F97E-42B0-9F9D-BC1747B99782}" dt="2021-09-13T18:58:04.236" v="2294" actId="20577"/>
          <ac:spMkLst>
            <pc:docMk/>
            <pc:sldMk cId="3418168406" sldId="547"/>
            <ac:spMk id="7" creationId="{FB6E9F5D-13A7-41EC-BF46-4854766A00A5}"/>
          </ac:spMkLst>
        </pc:spChg>
        <pc:spChg chg="add mod">
          <ac:chgData name="Steve Shellhammer" userId="0e71f22d-ee3e-49c0-82ff-dbc290af8082" providerId="ADAL" clId="{AAEDEB64-F97E-42B0-9F9D-BC1747B99782}" dt="2021-09-13T18:58:29.526" v="2373" actId="1076"/>
          <ac:spMkLst>
            <pc:docMk/>
            <pc:sldMk cId="3418168406" sldId="547"/>
            <ac:spMk id="8" creationId="{AFE74DAA-5AB5-431B-8ED4-4310BD6FA4BE}"/>
          </ac:spMkLst>
        </pc:spChg>
      </pc:sldChg>
    </pc:docChg>
  </pc:docChgLst>
  <pc:docChgLst>
    <pc:chgData name="Steve Shellhammer" userId="0e71f22d-ee3e-49c0-82ff-dbc290af8082" providerId="ADAL" clId="{35DB26B1-920A-4FA7-AE5B-17ACDB6264A4}"/>
    <pc:docChg chg="undo redo custSel addSld delSld modSld">
      <pc:chgData name="Steve Shellhammer" userId="0e71f22d-ee3e-49c0-82ff-dbc290af8082" providerId="ADAL" clId="{35DB26B1-920A-4FA7-AE5B-17ACDB6264A4}" dt="2022-10-03T22:45:10.093" v="2082" actId="47"/>
      <pc:docMkLst>
        <pc:docMk/>
      </pc:docMkLst>
      <pc:sldChg chg="modSp mod">
        <pc:chgData name="Steve Shellhammer" userId="0e71f22d-ee3e-49c0-82ff-dbc290af8082" providerId="ADAL" clId="{35DB26B1-920A-4FA7-AE5B-17ACDB6264A4}" dt="2022-10-03T22:39:08.832" v="1474" actId="20577"/>
        <pc:sldMkLst>
          <pc:docMk/>
          <pc:sldMk cId="0" sldId="256"/>
        </pc:sldMkLst>
        <pc:spChg chg="mod">
          <ac:chgData name="Steve Shellhammer" userId="0e71f22d-ee3e-49c0-82ff-dbc290af8082" providerId="ADAL" clId="{35DB26B1-920A-4FA7-AE5B-17ACDB6264A4}" dt="2022-10-03T22:39:08.832" v="1474" actId="20577"/>
          <ac:spMkLst>
            <pc:docMk/>
            <pc:sldMk cId="0" sldId="256"/>
            <ac:spMk id="9" creationId="{0E31A46A-2C9E-3C6E-1BCA-1D63DB6F5F0E}"/>
          </ac:spMkLst>
        </pc:spChg>
      </pc:sldChg>
      <pc:sldChg chg="addSp modSp mod">
        <pc:chgData name="Steve Shellhammer" userId="0e71f22d-ee3e-49c0-82ff-dbc290af8082" providerId="ADAL" clId="{35DB26B1-920A-4FA7-AE5B-17ACDB6264A4}" dt="2022-09-29T22:48:42.978" v="48" actId="1076"/>
        <pc:sldMkLst>
          <pc:docMk/>
          <pc:sldMk cId="4069668031" sldId="257"/>
        </pc:sldMkLst>
        <pc:spChg chg="mod">
          <ac:chgData name="Steve Shellhammer" userId="0e71f22d-ee3e-49c0-82ff-dbc290af8082" providerId="ADAL" clId="{35DB26B1-920A-4FA7-AE5B-17ACDB6264A4}" dt="2022-09-29T22:48:16.305" v="41" actId="14100"/>
          <ac:spMkLst>
            <pc:docMk/>
            <pc:sldMk cId="4069668031" sldId="257"/>
            <ac:spMk id="2" creationId="{B463F98D-9F83-4356-A22A-8E65C2D1D4C3}"/>
          </ac:spMkLst>
        </pc:spChg>
        <pc:spChg chg="mod">
          <ac:chgData name="Steve Shellhammer" userId="0e71f22d-ee3e-49c0-82ff-dbc290af8082" providerId="ADAL" clId="{35DB26B1-920A-4FA7-AE5B-17ACDB6264A4}" dt="2022-09-29T22:48:13.448" v="40" actId="1076"/>
          <ac:spMkLst>
            <pc:docMk/>
            <pc:sldMk cId="4069668031" sldId="257"/>
            <ac:spMk id="3" creationId="{BADAA4CC-3C74-43CC-B281-1107AAF576E7}"/>
          </ac:spMkLst>
        </pc:spChg>
        <pc:spChg chg="mod">
          <ac:chgData name="Steve Shellhammer" userId="0e71f22d-ee3e-49c0-82ff-dbc290af8082" providerId="ADAL" clId="{35DB26B1-920A-4FA7-AE5B-17ACDB6264A4}" dt="2022-09-29T22:48:38.797" v="47" actId="1035"/>
          <ac:spMkLst>
            <pc:docMk/>
            <pc:sldMk cId="4069668031" sldId="257"/>
            <ac:spMk id="9" creationId="{3BBF936F-D4EF-ADEC-5252-A5DF692E78B0}"/>
          </ac:spMkLst>
        </pc:spChg>
        <pc:spChg chg="mod">
          <ac:chgData name="Steve Shellhammer" userId="0e71f22d-ee3e-49c0-82ff-dbc290af8082" providerId="ADAL" clId="{35DB26B1-920A-4FA7-AE5B-17ACDB6264A4}" dt="2022-09-29T22:48:38.797" v="47" actId="1035"/>
          <ac:spMkLst>
            <pc:docMk/>
            <pc:sldMk cId="4069668031" sldId="257"/>
            <ac:spMk id="10" creationId="{EA5B57CB-8B6A-93E7-EA3C-B245B01FC725}"/>
          </ac:spMkLst>
        </pc:spChg>
        <pc:spChg chg="mod">
          <ac:chgData name="Steve Shellhammer" userId="0e71f22d-ee3e-49c0-82ff-dbc290af8082" providerId="ADAL" clId="{35DB26B1-920A-4FA7-AE5B-17ACDB6264A4}" dt="2022-09-29T22:48:38.797" v="47" actId="1035"/>
          <ac:spMkLst>
            <pc:docMk/>
            <pc:sldMk cId="4069668031" sldId="257"/>
            <ac:spMk id="12" creationId="{F69436C7-4860-2B7C-EEC0-B02E639F40DF}"/>
          </ac:spMkLst>
        </pc:spChg>
        <pc:spChg chg="mod">
          <ac:chgData name="Steve Shellhammer" userId="0e71f22d-ee3e-49c0-82ff-dbc290af8082" providerId="ADAL" clId="{35DB26B1-920A-4FA7-AE5B-17ACDB6264A4}" dt="2022-09-29T22:48:38.797" v="47" actId="1035"/>
          <ac:spMkLst>
            <pc:docMk/>
            <pc:sldMk cId="4069668031" sldId="257"/>
            <ac:spMk id="13" creationId="{936F1E25-A559-DEB1-A88D-3BA1FE271D31}"/>
          </ac:spMkLst>
        </pc:spChg>
        <pc:spChg chg="mod">
          <ac:chgData name="Steve Shellhammer" userId="0e71f22d-ee3e-49c0-82ff-dbc290af8082" providerId="ADAL" clId="{35DB26B1-920A-4FA7-AE5B-17ACDB6264A4}" dt="2022-09-29T22:48:38.797" v="47" actId="1035"/>
          <ac:spMkLst>
            <pc:docMk/>
            <pc:sldMk cId="4069668031" sldId="257"/>
            <ac:spMk id="14" creationId="{E768D8B8-0FCA-00F4-EBFC-0AC2B640D237}"/>
          </ac:spMkLst>
        </pc:spChg>
        <pc:spChg chg="mod">
          <ac:chgData name="Steve Shellhammer" userId="0e71f22d-ee3e-49c0-82ff-dbc290af8082" providerId="ADAL" clId="{35DB26B1-920A-4FA7-AE5B-17ACDB6264A4}" dt="2022-09-29T22:48:38.797" v="47" actId="1035"/>
          <ac:spMkLst>
            <pc:docMk/>
            <pc:sldMk cId="4069668031" sldId="257"/>
            <ac:spMk id="15" creationId="{09BCE887-EC90-B8B3-D433-16F8E62A08D9}"/>
          </ac:spMkLst>
        </pc:spChg>
        <pc:spChg chg="mod">
          <ac:chgData name="Steve Shellhammer" userId="0e71f22d-ee3e-49c0-82ff-dbc290af8082" providerId="ADAL" clId="{35DB26B1-920A-4FA7-AE5B-17ACDB6264A4}" dt="2022-09-29T22:48:38.797" v="47" actId="1035"/>
          <ac:spMkLst>
            <pc:docMk/>
            <pc:sldMk cId="4069668031" sldId="257"/>
            <ac:spMk id="16" creationId="{29A00273-FA45-7C4B-CF2B-E95911243E82}"/>
          </ac:spMkLst>
        </pc:spChg>
        <pc:spChg chg="add mod">
          <ac:chgData name="Steve Shellhammer" userId="0e71f22d-ee3e-49c0-82ff-dbc290af8082" providerId="ADAL" clId="{35DB26B1-920A-4FA7-AE5B-17ACDB6264A4}" dt="2022-09-29T22:48:38.797" v="47" actId="1035"/>
          <ac:spMkLst>
            <pc:docMk/>
            <pc:sldMk cId="4069668031" sldId="257"/>
            <ac:spMk id="17" creationId="{992DFADA-F1D5-CCA2-05C1-26A1D11D1A23}"/>
          </ac:spMkLst>
        </pc:spChg>
        <pc:spChg chg="add mod">
          <ac:chgData name="Steve Shellhammer" userId="0e71f22d-ee3e-49c0-82ff-dbc290af8082" providerId="ADAL" clId="{35DB26B1-920A-4FA7-AE5B-17ACDB6264A4}" dt="2022-09-29T22:48:42.978" v="48" actId="1076"/>
          <ac:spMkLst>
            <pc:docMk/>
            <pc:sldMk cId="4069668031" sldId="257"/>
            <ac:spMk id="18" creationId="{DF3ECFEE-53BB-5B33-2980-E813D63B8BF3}"/>
          </ac:spMkLst>
        </pc:spChg>
        <pc:grpChg chg="add mod">
          <ac:chgData name="Steve Shellhammer" userId="0e71f22d-ee3e-49c0-82ff-dbc290af8082" providerId="ADAL" clId="{35DB26B1-920A-4FA7-AE5B-17ACDB6264A4}" dt="2022-09-29T22:48:38.797" v="47" actId="1035"/>
          <ac:grpSpMkLst>
            <pc:docMk/>
            <pc:sldMk cId="4069668031" sldId="257"/>
            <ac:grpSpMk id="7" creationId="{984BCB02-F3CE-D09C-1413-F302C66E4DCC}"/>
          </ac:grpSpMkLst>
        </pc:grpChg>
        <pc:cxnChg chg="mod">
          <ac:chgData name="Steve Shellhammer" userId="0e71f22d-ee3e-49c0-82ff-dbc290af8082" providerId="ADAL" clId="{35DB26B1-920A-4FA7-AE5B-17ACDB6264A4}" dt="2022-09-29T22:48:38.797" v="47" actId="1035"/>
          <ac:cxnSpMkLst>
            <pc:docMk/>
            <pc:sldMk cId="4069668031" sldId="257"/>
            <ac:cxnSpMk id="8" creationId="{3B73A3CA-8304-A763-A213-B3343E3B485E}"/>
          </ac:cxnSpMkLst>
        </pc:cxnChg>
        <pc:cxnChg chg="mod">
          <ac:chgData name="Steve Shellhammer" userId="0e71f22d-ee3e-49c0-82ff-dbc290af8082" providerId="ADAL" clId="{35DB26B1-920A-4FA7-AE5B-17ACDB6264A4}" dt="2022-09-29T22:48:38.797" v="47" actId="1035"/>
          <ac:cxnSpMkLst>
            <pc:docMk/>
            <pc:sldMk cId="4069668031" sldId="257"/>
            <ac:cxnSpMk id="11" creationId="{4F54E8A2-36BC-4072-F479-1FD3F83ADFEE}"/>
          </ac:cxnSpMkLst>
        </pc:cxnChg>
      </pc:sldChg>
      <pc:sldChg chg="addSp delSp modSp add mod">
        <pc:chgData name="Steve Shellhammer" userId="0e71f22d-ee3e-49c0-82ff-dbc290af8082" providerId="ADAL" clId="{35DB26B1-920A-4FA7-AE5B-17ACDB6264A4}" dt="2022-09-30T20:17:56.066" v="258" actId="1076"/>
        <pc:sldMkLst>
          <pc:docMk/>
          <pc:sldMk cId="784949654" sldId="259"/>
        </pc:sldMkLst>
        <pc:spChg chg="mod">
          <ac:chgData name="Steve Shellhammer" userId="0e71f22d-ee3e-49c0-82ff-dbc290af8082" providerId="ADAL" clId="{35DB26B1-920A-4FA7-AE5B-17ACDB6264A4}" dt="2022-09-30T20:11:21.077" v="245" actId="14100"/>
          <ac:spMkLst>
            <pc:docMk/>
            <pc:sldMk cId="784949654" sldId="259"/>
            <ac:spMk id="2" creationId="{B463F98D-9F83-4356-A22A-8E65C2D1D4C3}"/>
          </ac:spMkLst>
        </pc:spChg>
        <pc:spChg chg="mod">
          <ac:chgData name="Steve Shellhammer" userId="0e71f22d-ee3e-49c0-82ff-dbc290af8082" providerId="ADAL" clId="{35DB26B1-920A-4FA7-AE5B-17ACDB6264A4}" dt="2022-09-30T20:11:28.366" v="248" actId="14100"/>
          <ac:spMkLst>
            <pc:docMk/>
            <pc:sldMk cId="784949654" sldId="259"/>
            <ac:spMk id="3" creationId="{BADAA4CC-3C74-43CC-B281-1107AAF576E7}"/>
          </ac:spMkLst>
        </pc:spChg>
        <pc:spChg chg="del">
          <ac:chgData name="Steve Shellhammer" userId="0e71f22d-ee3e-49c0-82ff-dbc290af8082" providerId="ADAL" clId="{35DB26B1-920A-4FA7-AE5B-17ACDB6264A4}" dt="2022-09-29T22:49:10.830" v="59" actId="478"/>
          <ac:spMkLst>
            <pc:docMk/>
            <pc:sldMk cId="784949654" sldId="259"/>
            <ac:spMk id="17" creationId="{992DFADA-F1D5-CCA2-05C1-26A1D11D1A23}"/>
          </ac:spMkLst>
        </pc:spChg>
        <pc:spChg chg="del">
          <ac:chgData name="Steve Shellhammer" userId="0e71f22d-ee3e-49c0-82ff-dbc290af8082" providerId="ADAL" clId="{35DB26B1-920A-4FA7-AE5B-17ACDB6264A4}" dt="2022-09-29T22:49:08.202" v="58" actId="478"/>
          <ac:spMkLst>
            <pc:docMk/>
            <pc:sldMk cId="784949654" sldId="259"/>
            <ac:spMk id="18" creationId="{DF3ECFEE-53BB-5B33-2980-E813D63B8BF3}"/>
          </ac:spMkLst>
        </pc:spChg>
        <pc:grpChg chg="del">
          <ac:chgData name="Steve Shellhammer" userId="0e71f22d-ee3e-49c0-82ff-dbc290af8082" providerId="ADAL" clId="{35DB26B1-920A-4FA7-AE5B-17ACDB6264A4}" dt="2022-09-29T22:49:10.830" v="59" actId="478"/>
          <ac:grpSpMkLst>
            <pc:docMk/>
            <pc:sldMk cId="784949654" sldId="259"/>
            <ac:grpSpMk id="7" creationId="{984BCB02-F3CE-D09C-1413-F302C66E4DCC}"/>
          </ac:grpSpMkLst>
        </pc:grpChg>
        <pc:graphicFrameChg chg="add mod modGraphic">
          <ac:chgData name="Steve Shellhammer" userId="0e71f22d-ee3e-49c0-82ff-dbc290af8082" providerId="ADAL" clId="{35DB26B1-920A-4FA7-AE5B-17ACDB6264A4}" dt="2022-09-30T20:17:53.271" v="257" actId="1076"/>
          <ac:graphicFrameMkLst>
            <pc:docMk/>
            <pc:sldMk cId="784949654" sldId="259"/>
            <ac:graphicFrameMk id="7" creationId="{97BDE568-D172-5B73-EF97-F6B870B41886}"/>
          </ac:graphicFrameMkLst>
        </pc:graphicFrameChg>
        <pc:graphicFrameChg chg="add mod modGraphic">
          <ac:chgData name="Steve Shellhammer" userId="0e71f22d-ee3e-49c0-82ff-dbc290af8082" providerId="ADAL" clId="{35DB26B1-920A-4FA7-AE5B-17ACDB6264A4}" dt="2022-09-30T20:17:56.066" v="258" actId="1076"/>
          <ac:graphicFrameMkLst>
            <pc:docMk/>
            <pc:sldMk cId="784949654" sldId="259"/>
            <ac:graphicFrameMk id="8" creationId="{2BD18C8D-BF8F-FD68-7FBB-7A9DBF29B164}"/>
          </ac:graphicFrameMkLst>
        </pc:graphicFrameChg>
        <pc:graphicFrameChg chg="add mod modGraphic">
          <ac:chgData name="Steve Shellhammer" userId="0e71f22d-ee3e-49c0-82ff-dbc290af8082" providerId="ADAL" clId="{35DB26B1-920A-4FA7-AE5B-17ACDB6264A4}" dt="2022-09-30T20:17:17.575" v="252" actId="14100"/>
          <ac:graphicFrameMkLst>
            <pc:docMk/>
            <pc:sldMk cId="784949654" sldId="259"/>
            <ac:graphicFrameMk id="9" creationId="{5B32AC46-AEF5-F231-56D5-0DBB03CA532D}"/>
          </ac:graphicFrameMkLst>
        </pc:graphicFrameChg>
      </pc:sldChg>
      <pc:sldChg chg="modSp new mod">
        <pc:chgData name="Steve Shellhammer" userId="0e71f22d-ee3e-49c0-82ff-dbc290af8082" providerId="ADAL" clId="{35DB26B1-920A-4FA7-AE5B-17ACDB6264A4}" dt="2022-09-30T20:11:09.616" v="243" actId="313"/>
        <pc:sldMkLst>
          <pc:docMk/>
          <pc:sldMk cId="3964755626" sldId="260"/>
        </pc:sldMkLst>
        <pc:spChg chg="mod">
          <ac:chgData name="Steve Shellhammer" userId="0e71f22d-ee3e-49c0-82ff-dbc290af8082" providerId="ADAL" clId="{35DB26B1-920A-4FA7-AE5B-17ACDB6264A4}" dt="2022-09-30T20:10:32.210" v="236" actId="20577"/>
          <ac:spMkLst>
            <pc:docMk/>
            <pc:sldMk cId="3964755626" sldId="260"/>
            <ac:spMk id="2" creationId="{FD44EC5B-9B56-383C-BC69-1A8BB6E7BE3F}"/>
          </ac:spMkLst>
        </pc:spChg>
        <pc:spChg chg="mod">
          <ac:chgData name="Steve Shellhammer" userId="0e71f22d-ee3e-49c0-82ff-dbc290af8082" providerId="ADAL" clId="{35DB26B1-920A-4FA7-AE5B-17ACDB6264A4}" dt="2022-09-30T20:11:09.616" v="243" actId="313"/>
          <ac:spMkLst>
            <pc:docMk/>
            <pc:sldMk cId="3964755626" sldId="260"/>
            <ac:spMk id="3" creationId="{27AB3DCA-E5BB-7871-7460-074A92A38177}"/>
          </ac:spMkLst>
        </pc:spChg>
      </pc:sldChg>
      <pc:sldChg chg="modSp new mod">
        <pc:chgData name="Steve Shellhammer" userId="0e71f22d-ee3e-49c0-82ff-dbc290af8082" providerId="ADAL" clId="{35DB26B1-920A-4FA7-AE5B-17ACDB6264A4}" dt="2022-09-30T20:22:45.315" v="831" actId="20577"/>
        <pc:sldMkLst>
          <pc:docMk/>
          <pc:sldMk cId="204394396" sldId="261"/>
        </pc:sldMkLst>
        <pc:spChg chg="mod">
          <ac:chgData name="Steve Shellhammer" userId="0e71f22d-ee3e-49c0-82ff-dbc290af8082" providerId="ADAL" clId="{35DB26B1-920A-4FA7-AE5B-17ACDB6264A4}" dt="2022-09-30T20:18:20.621" v="287" actId="20577"/>
          <ac:spMkLst>
            <pc:docMk/>
            <pc:sldMk cId="204394396" sldId="261"/>
            <ac:spMk id="2" creationId="{46643FF9-CB9C-FD92-E8AC-26489C04ABB2}"/>
          </ac:spMkLst>
        </pc:spChg>
        <pc:spChg chg="mod">
          <ac:chgData name="Steve Shellhammer" userId="0e71f22d-ee3e-49c0-82ff-dbc290af8082" providerId="ADAL" clId="{35DB26B1-920A-4FA7-AE5B-17ACDB6264A4}" dt="2022-09-30T20:22:45.315" v="831" actId="20577"/>
          <ac:spMkLst>
            <pc:docMk/>
            <pc:sldMk cId="204394396" sldId="261"/>
            <ac:spMk id="3" creationId="{1C691A2D-1C6D-AD14-6584-8CE891B9AFFA}"/>
          </ac:spMkLst>
        </pc:spChg>
      </pc:sldChg>
      <pc:sldChg chg="addSp delSp modSp new mod">
        <pc:chgData name="Steve Shellhammer" userId="0e71f22d-ee3e-49c0-82ff-dbc290af8082" providerId="ADAL" clId="{35DB26B1-920A-4FA7-AE5B-17ACDB6264A4}" dt="2022-09-30T20:32:49.328" v="1159" actId="1037"/>
        <pc:sldMkLst>
          <pc:docMk/>
          <pc:sldMk cId="3515518401" sldId="262"/>
        </pc:sldMkLst>
        <pc:spChg chg="mod">
          <ac:chgData name="Steve Shellhammer" userId="0e71f22d-ee3e-49c0-82ff-dbc290af8082" providerId="ADAL" clId="{35DB26B1-920A-4FA7-AE5B-17ACDB6264A4}" dt="2022-09-30T20:24:06.938" v="899" actId="20577"/>
          <ac:spMkLst>
            <pc:docMk/>
            <pc:sldMk cId="3515518401" sldId="262"/>
            <ac:spMk id="2" creationId="{2EF68B25-9815-BF68-B06F-4EDD2A295867}"/>
          </ac:spMkLst>
        </pc:spChg>
        <pc:spChg chg="mod">
          <ac:chgData name="Steve Shellhammer" userId="0e71f22d-ee3e-49c0-82ff-dbc290af8082" providerId="ADAL" clId="{35DB26B1-920A-4FA7-AE5B-17ACDB6264A4}" dt="2022-09-30T20:32:46.096" v="1157" actId="1076"/>
          <ac:spMkLst>
            <pc:docMk/>
            <pc:sldMk cId="3515518401" sldId="262"/>
            <ac:spMk id="3" creationId="{1DEAAFFA-12EE-02BD-91A0-8B49101FA2B0}"/>
          </ac:spMkLst>
        </pc:spChg>
        <pc:spChg chg="add mod">
          <ac:chgData name="Steve Shellhammer" userId="0e71f22d-ee3e-49c0-82ff-dbc290af8082" providerId="ADAL" clId="{35DB26B1-920A-4FA7-AE5B-17ACDB6264A4}" dt="2022-09-30T20:28:24.225" v="1038" actId="164"/>
          <ac:spMkLst>
            <pc:docMk/>
            <pc:sldMk cId="3515518401" sldId="262"/>
            <ac:spMk id="11" creationId="{49472CE7-D494-0522-7C3E-D73185AA5A2A}"/>
          </ac:spMkLst>
        </pc:spChg>
        <pc:spChg chg="add mod">
          <ac:chgData name="Steve Shellhammer" userId="0e71f22d-ee3e-49c0-82ff-dbc290af8082" providerId="ADAL" clId="{35DB26B1-920A-4FA7-AE5B-17ACDB6264A4}" dt="2022-09-30T20:28:24.225" v="1038" actId="164"/>
          <ac:spMkLst>
            <pc:docMk/>
            <pc:sldMk cId="3515518401" sldId="262"/>
            <ac:spMk id="12" creationId="{40D2758B-9577-101E-8095-66512E793029}"/>
          </ac:spMkLst>
        </pc:spChg>
        <pc:spChg chg="add mod">
          <ac:chgData name="Steve Shellhammer" userId="0e71f22d-ee3e-49c0-82ff-dbc290af8082" providerId="ADAL" clId="{35DB26B1-920A-4FA7-AE5B-17ACDB6264A4}" dt="2022-09-30T20:28:24.225" v="1038" actId="164"/>
          <ac:spMkLst>
            <pc:docMk/>
            <pc:sldMk cId="3515518401" sldId="262"/>
            <ac:spMk id="13" creationId="{40D4B1C3-B2B2-AD6B-9785-6E3BAF3BBA7D}"/>
          </ac:spMkLst>
        </pc:spChg>
        <pc:spChg chg="add mod">
          <ac:chgData name="Steve Shellhammer" userId="0e71f22d-ee3e-49c0-82ff-dbc290af8082" providerId="ADAL" clId="{35DB26B1-920A-4FA7-AE5B-17ACDB6264A4}" dt="2022-09-30T20:28:24.225" v="1038" actId="164"/>
          <ac:spMkLst>
            <pc:docMk/>
            <pc:sldMk cId="3515518401" sldId="262"/>
            <ac:spMk id="14" creationId="{59AD4CB1-7351-C92E-93B7-B71619BB80EC}"/>
          </ac:spMkLst>
        </pc:spChg>
        <pc:spChg chg="add mod">
          <ac:chgData name="Steve Shellhammer" userId="0e71f22d-ee3e-49c0-82ff-dbc290af8082" providerId="ADAL" clId="{35DB26B1-920A-4FA7-AE5B-17ACDB6264A4}" dt="2022-09-30T20:32:28.137" v="1156" actId="255"/>
          <ac:spMkLst>
            <pc:docMk/>
            <pc:sldMk cId="3515518401" sldId="262"/>
            <ac:spMk id="27" creationId="{19802ABF-30B4-AE9B-4B71-38A0CFA3ED02}"/>
          </ac:spMkLst>
        </pc:spChg>
        <pc:grpChg chg="add mod">
          <ac:chgData name="Steve Shellhammer" userId="0e71f22d-ee3e-49c0-82ff-dbc290af8082" providerId="ADAL" clId="{35DB26B1-920A-4FA7-AE5B-17ACDB6264A4}" dt="2022-09-30T20:28:24.225" v="1038" actId="164"/>
          <ac:grpSpMkLst>
            <pc:docMk/>
            <pc:sldMk cId="3515518401" sldId="262"/>
            <ac:grpSpMk id="10" creationId="{76E50D29-891E-D2CB-522E-AFC73904ADC0}"/>
          </ac:grpSpMkLst>
        </pc:grpChg>
        <pc:grpChg chg="add mod">
          <ac:chgData name="Steve Shellhammer" userId="0e71f22d-ee3e-49c0-82ff-dbc290af8082" providerId="ADAL" clId="{35DB26B1-920A-4FA7-AE5B-17ACDB6264A4}" dt="2022-09-30T20:30:47.433" v="1060" actId="164"/>
          <ac:grpSpMkLst>
            <pc:docMk/>
            <pc:sldMk cId="3515518401" sldId="262"/>
            <ac:grpSpMk id="15" creationId="{4142A24B-3EB6-0DB6-9D91-AE9748434A97}"/>
          </ac:grpSpMkLst>
        </pc:grpChg>
        <pc:grpChg chg="add mod">
          <ac:chgData name="Steve Shellhammer" userId="0e71f22d-ee3e-49c0-82ff-dbc290af8082" providerId="ADAL" clId="{35DB26B1-920A-4FA7-AE5B-17ACDB6264A4}" dt="2022-09-30T20:32:49.328" v="1159" actId="1037"/>
          <ac:grpSpMkLst>
            <pc:docMk/>
            <pc:sldMk cId="3515518401" sldId="262"/>
            <ac:grpSpMk id="26" creationId="{C212C2CB-C40B-8459-33BD-2F27B8D30892}"/>
          </ac:grpSpMkLst>
        </pc:grpChg>
        <pc:picChg chg="add del mod">
          <ac:chgData name="Steve Shellhammer" userId="0e71f22d-ee3e-49c0-82ff-dbc290af8082" providerId="ADAL" clId="{35DB26B1-920A-4FA7-AE5B-17ACDB6264A4}" dt="2022-09-30T20:23:39.127" v="893"/>
          <ac:picMkLst>
            <pc:docMk/>
            <pc:sldMk cId="3515518401" sldId="262"/>
            <ac:picMk id="7" creationId="{36EA6D93-47F2-FE2B-8E87-E26527F116B5}"/>
          </ac:picMkLst>
        </pc:picChg>
        <pc:picChg chg="add mod">
          <ac:chgData name="Steve Shellhammer" userId="0e71f22d-ee3e-49c0-82ff-dbc290af8082" providerId="ADAL" clId="{35DB26B1-920A-4FA7-AE5B-17ACDB6264A4}" dt="2022-09-30T20:25:53.085" v="1019" actId="164"/>
          <ac:picMkLst>
            <pc:docMk/>
            <pc:sldMk cId="3515518401" sldId="262"/>
            <ac:picMk id="8" creationId="{6E3BA253-4459-7A92-D6E9-B6A780BB035D}"/>
          </ac:picMkLst>
        </pc:picChg>
        <pc:picChg chg="add mod">
          <ac:chgData name="Steve Shellhammer" userId="0e71f22d-ee3e-49c0-82ff-dbc290af8082" providerId="ADAL" clId="{35DB26B1-920A-4FA7-AE5B-17ACDB6264A4}" dt="2022-09-30T20:25:53.085" v="1019" actId="164"/>
          <ac:picMkLst>
            <pc:docMk/>
            <pc:sldMk cId="3515518401" sldId="262"/>
            <ac:picMk id="9" creationId="{8B21A22F-CDA5-C1F5-C395-2855658767FF}"/>
          </ac:picMkLst>
        </pc:picChg>
        <pc:cxnChg chg="add mod">
          <ac:chgData name="Steve Shellhammer" userId="0e71f22d-ee3e-49c0-82ff-dbc290af8082" providerId="ADAL" clId="{35DB26B1-920A-4FA7-AE5B-17ACDB6264A4}" dt="2022-09-30T20:30:47.433" v="1060" actId="164"/>
          <ac:cxnSpMkLst>
            <pc:docMk/>
            <pc:sldMk cId="3515518401" sldId="262"/>
            <ac:cxnSpMk id="17" creationId="{854741CF-626D-9A4B-A200-9B80E40103D6}"/>
          </ac:cxnSpMkLst>
        </pc:cxnChg>
        <pc:cxnChg chg="add mod">
          <ac:chgData name="Steve Shellhammer" userId="0e71f22d-ee3e-49c0-82ff-dbc290af8082" providerId="ADAL" clId="{35DB26B1-920A-4FA7-AE5B-17ACDB6264A4}" dt="2022-09-30T20:30:47.433" v="1060" actId="164"/>
          <ac:cxnSpMkLst>
            <pc:docMk/>
            <pc:sldMk cId="3515518401" sldId="262"/>
            <ac:cxnSpMk id="20" creationId="{1F0242DF-5AE9-59CF-15B4-C80E3559DFAE}"/>
          </ac:cxnSpMkLst>
        </pc:cxnChg>
        <pc:cxnChg chg="add mod">
          <ac:chgData name="Steve Shellhammer" userId="0e71f22d-ee3e-49c0-82ff-dbc290af8082" providerId="ADAL" clId="{35DB26B1-920A-4FA7-AE5B-17ACDB6264A4}" dt="2022-09-30T20:30:47.433" v="1060" actId="164"/>
          <ac:cxnSpMkLst>
            <pc:docMk/>
            <pc:sldMk cId="3515518401" sldId="262"/>
            <ac:cxnSpMk id="22" creationId="{0048EEA6-24F4-427B-49A1-243C44AC5E45}"/>
          </ac:cxnSpMkLst>
        </pc:cxnChg>
        <pc:cxnChg chg="add mod">
          <ac:chgData name="Steve Shellhammer" userId="0e71f22d-ee3e-49c0-82ff-dbc290af8082" providerId="ADAL" clId="{35DB26B1-920A-4FA7-AE5B-17ACDB6264A4}" dt="2022-09-30T20:30:47.433" v="1060" actId="164"/>
          <ac:cxnSpMkLst>
            <pc:docMk/>
            <pc:sldMk cId="3515518401" sldId="262"/>
            <ac:cxnSpMk id="24" creationId="{0205434C-71F1-F4A2-D06A-980FA09488B4}"/>
          </ac:cxnSpMkLst>
        </pc:cxnChg>
      </pc:sldChg>
      <pc:sldChg chg="modSp new del mod">
        <pc:chgData name="Steve Shellhammer" userId="0e71f22d-ee3e-49c0-82ff-dbc290af8082" providerId="ADAL" clId="{35DB26B1-920A-4FA7-AE5B-17ACDB6264A4}" dt="2022-09-30T20:32:04.186" v="1151" actId="47"/>
        <pc:sldMkLst>
          <pc:docMk/>
          <pc:sldMk cId="1093359391" sldId="263"/>
        </pc:sldMkLst>
        <pc:spChg chg="mod">
          <ac:chgData name="Steve Shellhammer" userId="0e71f22d-ee3e-49c0-82ff-dbc290af8082" providerId="ADAL" clId="{35DB26B1-920A-4FA7-AE5B-17ACDB6264A4}" dt="2022-09-30T20:31:26.825" v="1129" actId="14100"/>
          <ac:spMkLst>
            <pc:docMk/>
            <pc:sldMk cId="1093359391" sldId="263"/>
            <ac:spMk id="3" creationId="{D42FDA43-4A0A-22AF-2117-6EE1CF1AFAF0}"/>
          </ac:spMkLst>
        </pc:spChg>
      </pc:sldChg>
      <pc:sldChg chg="modSp new mod">
        <pc:chgData name="Steve Shellhammer" userId="0e71f22d-ee3e-49c0-82ff-dbc290af8082" providerId="ADAL" clId="{35DB26B1-920A-4FA7-AE5B-17ACDB6264A4}" dt="2022-09-30T20:34:47.424" v="1460" actId="20577"/>
        <pc:sldMkLst>
          <pc:docMk/>
          <pc:sldMk cId="1621048108" sldId="263"/>
        </pc:sldMkLst>
        <pc:spChg chg="mod">
          <ac:chgData name="Steve Shellhammer" userId="0e71f22d-ee3e-49c0-82ff-dbc290af8082" providerId="ADAL" clId="{35DB26B1-920A-4FA7-AE5B-17ACDB6264A4}" dt="2022-09-30T20:33:09.375" v="1167" actId="20577"/>
          <ac:spMkLst>
            <pc:docMk/>
            <pc:sldMk cId="1621048108" sldId="263"/>
            <ac:spMk id="2" creationId="{6BB311D3-321D-6559-2E41-3EEE3C1A70AC}"/>
          </ac:spMkLst>
        </pc:spChg>
        <pc:spChg chg="mod">
          <ac:chgData name="Steve Shellhammer" userId="0e71f22d-ee3e-49c0-82ff-dbc290af8082" providerId="ADAL" clId="{35DB26B1-920A-4FA7-AE5B-17ACDB6264A4}" dt="2022-09-30T20:34:47.424" v="1460" actId="20577"/>
          <ac:spMkLst>
            <pc:docMk/>
            <pc:sldMk cId="1621048108" sldId="263"/>
            <ac:spMk id="3" creationId="{54067F69-9EC9-399C-58DC-F76A3DAAC08A}"/>
          </ac:spMkLst>
        </pc:spChg>
      </pc:sldChg>
      <pc:sldChg chg="addSp modSp new mod">
        <pc:chgData name="Steve Shellhammer" userId="0e71f22d-ee3e-49c0-82ff-dbc290af8082" providerId="ADAL" clId="{35DB26B1-920A-4FA7-AE5B-17ACDB6264A4}" dt="2022-10-03T22:45:05.500" v="2081" actId="1076"/>
        <pc:sldMkLst>
          <pc:docMk/>
          <pc:sldMk cId="3307144013" sldId="264"/>
        </pc:sldMkLst>
        <pc:spChg chg="mod">
          <ac:chgData name="Steve Shellhammer" userId="0e71f22d-ee3e-49c0-82ff-dbc290af8082" providerId="ADAL" clId="{35DB26B1-920A-4FA7-AE5B-17ACDB6264A4}" dt="2022-10-03T22:42:53.457" v="1915" actId="14100"/>
          <ac:spMkLst>
            <pc:docMk/>
            <pc:sldMk cId="3307144013" sldId="264"/>
            <ac:spMk id="2" creationId="{690470AF-0858-DA40-CC69-0FCCA51C677D}"/>
          </ac:spMkLst>
        </pc:spChg>
        <pc:spChg chg="mod">
          <ac:chgData name="Steve Shellhammer" userId="0e71f22d-ee3e-49c0-82ff-dbc290af8082" providerId="ADAL" clId="{35DB26B1-920A-4FA7-AE5B-17ACDB6264A4}" dt="2022-10-03T22:42:50.512" v="1914" actId="1076"/>
          <ac:spMkLst>
            <pc:docMk/>
            <pc:sldMk cId="3307144013" sldId="264"/>
            <ac:spMk id="3" creationId="{AABF5EC9-0999-4195-9D45-455CC80681C7}"/>
          </ac:spMkLst>
        </pc:spChg>
        <pc:graphicFrameChg chg="add mod modGraphic">
          <ac:chgData name="Steve Shellhammer" userId="0e71f22d-ee3e-49c0-82ff-dbc290af8082" providerId="ADAL" clId="{35DB26B1-920A-4FA7-AE5B-17ACDB6264A4}" dt="2022-10-03T22:45:05.500" v="2081" actId="1076"/>
          <ac:graphicFrameMkLst>
            <pc:docMk/>
            <pc:sldMk cId="3307144013" sldId="264"/>
            <ac:graphicFrameMk id="7" creationId="{852F2CCA-BFB3-325B-EEEF-CA50865384EF}"/>
          </ac:graphicFrameMkLst>
        </pc:graphicFrameChg>
      </pc:sldChg>
      <pc:sldChg chg="addSp delSp modSp new del mod">
        <pc:chgData name="Steve Shellhammer" userId="0e71f22d-ee3e-49c0-82ff-dbc290af8082" providerId="ADAL" clId="{35DB26B1-920A-4FA7-AE5B-17ACDB6264A4}" dt="2022-10-03T22:45:10.093" v="2082" actId="47"/>
        <pc:sldMkLst>
          <pc:docMk/>
          <pc:sldMk cId="788680959" sldId="265"/>
        </pc:sldMkLst>
        <pc:spChg chg="del">
          <ac:chgData name="Steve Shellhammer" userId="0e71f22d-ee3e-49c0-82ff-dbc290af8082" providerId="ADAL" clId="{35DB26B1-920A-4FA7-AE5B-17ACDB6264A4}" dt="2022-10-03T22:43:14.941" v="1917" actId="3680"/>
          <ac:spMkLst>
            <pc:docMk/>
            <pc:sldMk cId="788680959" sldId="265"/>
            <ac:spMk id="3" creationId="{C9B1483E-B592-147E-FCC5-22EEA1D7484E}"/>
          </ac:spMkLst>
        </pc:spChg>
        <pc:graphicFrameChg chg="add mod ord modGraphic">
          <ac:chgData name="Steve Shellhammer" userId="0e71f22d-ee3e-49c0-82ff-dbc290af8082" providerId="ADAL" clId="{35DB26B1-920A-4FA7-AE5B-17ACDB6264A4}" dt="2022-10-03T22:44:41.328" v="2077" actId="20577"/>
          <ac:graphicFrameMkLst>
            <pc:docMk/>
            <pc:sldMk cId="788680959" sldId="265"/>
            <ac:graphicFrameMk id="7" creationId="{EB8F47DE-8F48-D955-342F-37A2DF3F6CD6}"/>
          </ac:graphicFrameMkLst>
        </pc:graphicFrameChg>
      </pc:sldChg>
    </pc:docChg>
  </pc:docChgLst>
  <pc:docChgLst>
    <pc:chgData name="Steve Shellhammer" userId="0e71f22d-ee3e-49c0-82ff-dbc290af8082" providerId="ADAL" clId="{5BB3EC01-B7D7-44A0-BD3F-4260C0ED37CE}"/>
    <pc:docChg chg="custSel addSld delSld modSld modMainMaster">
      <pc:chgData name="Steve Shellhammer" userId="0e71f22d-ee3e-49c0-82ff-dbc290af8082" providerId="ADAL" clId="{5BB3EC01-B7D7-44A0-BD3F-4260C0ED37CE}" dt="2022-09-29T20:22:33.349" v="37" actId="255"/>
      <pc:docMkLst>
        <pc:docMk/>
      </pc:docMkLst>
      <pc:sldChg chg="addSp delSp modSp mod">
        <pc:chgData name="Steve Shellhammer" userId="0e71f22d-ee3e-49c0-82ff-dbc290af8082" providerId="ADAL" clId="{5BB3EC01-B7D7-44A0-BD3F-4260C0ED37CE}" dt="2022-09-29T20:13:44.686" v="15" actId="403"/>
        <pc:sldMkLst>
          <pc:docMk/>
          <pc:sldMk cId="0" sldId="256"/>
        </pc:sldMkLst>
        <pc:spChg chg="add del mod">
          <ac:chgData name="Steve Shellhammer" userId="0e71f22d-ee3e-49c0-82ff-dbc290af8082" providerId="ADAL" clId="{5BB3EC01-B7D7-44A0-BD3F-4260C0ED37CE}" dt="2022-09-29T20:12:18.168" v="2" actId="478"/>
          <ac:spMkLst>
            <pc:docMk/>
            <pc:sldMk cId="0" sldId="256"/>
            <ac:spMk id="4" creationId="{D140A601-8464-908C-9083-BC493A96864D}"/>
          </ac:spMkLst>
        </pc:spChg>
        <pc:spChg chg="add del mod">
          <ac:chgData name="Steve Shellhammer" userId="0e71f22d-ee3e-49c0-82ff-dbc290af8082" providerId="ADAL" clId="{5BB3EC01-B7D7-44A0-BD3F-4260C0ED37CE}" dt="2022-09-29T20:12:23.079" v="4" actId="478"/>
          <ac:spMkLst>
            <pc:docMk/>
            <pc:sldMk cId="0" sldId="256"/>
            <ac:spMk id="6" creationId="{5CEDB0F3-B1FC-EF51-B7A6-77CD93C834D5}"/>
          </ac:spMkLst>
        </pc:spChg>
        <pc:spChg chg="add mod">
          <ac:chgData name="Steve Shellhammer" userId="0e71f22d-ee3e-49c0-82ff-dbc290af8082" providerId="ADAL" clId="{5BB3EC01-B7D7-44A0-BD3F-4260C0ED37CE}" dt="2022-09-29T20:13:44.686" v="15" actId="403"/>
          <ac:spMkLst>
            <pc:docMk/>
            <pc:sldMk cId="0" sldId="256"/>
            <ac:spMk id="9" creationId="{0E31A46A-2C9E-3C6E-1BCA-1D63DB6F5F0E}"/>
          </ac:spMkLst>
        </pc:spChg>
        <pc:spChg chg="del mod">
          <ac:chgData name="Steve Shellhammer" userId="0e71f22d-ee3e-49c0-82ff-dbc290af8082" providerId="ADAL" clId="{5BB3EC01-B7D7-44A0-BD3F-4260C0ED37CE}" dt="2022-09-29T20:12:20.382" v="3" actId="478"/>
          <ac:spMkLst>
            <pc:docMk/>
            <pc:sldMk cId="0" sldId="256"/>
            <ac:spMk id="3073" creationId="{00000000-0000-0000-0000-000000000000}"/>
          </ac:spMkLst>
        </pc:spChg>
        <pc:spChg chg="del">
          <ac:chgData name="Steve Shellhammer" userId="0e71f22d-ee3e-49c0-82ff-dbc290af8082" providerId="ADAL" clId="{5BB3EC01-B7D7-44A0-BD3F-4260C0ED37CE}" dt="2022-09-29T20:12:15.628" v="1" actId="478"/>
          <ac:spMkLst>
            <pc:docMk/>
            <pc:sldMk cId="0" sldId="256"/>
            <ac:spMk id="3074" creationId="{00000000-0000-0000-0000-000000000000}"/>
          </ac:spMkLst>
        </pc:spChg>
        <pc:spChg chg="del">
          <ac:chgData name="Steve Shellhammer" userId="0e71f22d-ee3e-49c0-82ff-dbc290af8082" providerId="ADAL" clId="{5BB3EC01-B7D7-44A0-BD3F-4260C0ED37CE}" dt="2022-09-29T20:12:15.628" v="1" actId="478"/>
          <ac:spMkLst>
            <pc:docMk/>
            <pc:sldMk cId="0" sldId="256"/>
            <ac:spMk id="3076" creationId="{00000000-0000-0000-0000-000000000000}"/>
          </ac:spMkLst>
        </pc:spChg>
        <pc:graphicFrameChg chg="del">
          <ac:chgData name="Steve Shellhammer" userId="0e71f22d-ee3e-49c0-82ff-dbc290af8082" providerId="ADAL" clId="{5BB3EC01-B7D7-44A0-BD3F-4260C0ED37CE}" dt="2022-09-29T20:12:15.628" v="1" actId="478"/>
          <ac:graphicFrameMkLst>
            <pc:docMk/>
            <pc:sldMk cId="0" sldId="256"/>
            <ac:graphicFrameMk id="10" creationId="{56BFF8FC-15E6-4208-9DB8-296FB6B5AC3E}"/>
          </ac:graphicFrameMkLst>
        </pc:graphicFrameChg>
      </pc:sldChg>
      <pc:sldChg chg="modSp mod">
        <pc:chgData name="Steve Shellhammer" userId="0e71f22d-ee3e-49c0-82ff-dbc290af8082" providerId="ADAL" clId="{5BB3EC01-B7D7-44A0-BD3F-4260C0ED37CE}" dt="2022-09-29T20:14:21.304" v="20" actId="20577"/>
        <pc:sldMkLst>
          <pc:docMk/>
          <pc:sldMk cId="4069668031" sldId="257"/>
        </pc:sldMkLst>
        <pc:spChg chg="mod">
          <ac:chgData name="Steve Shellhammer" userId="0e71f22d-ee3e-49c0-82ff-dbc290af8082" providerId="ADAL" clId="{5BB3EC01-B7D7-44A0-BD3F-4260C0ED37CE}" dt="2022-09-29T20:14:21.304" v="20" actId="20577"/>
          <ac:spMkLst>
            <pc:docMk/>
            <pc:sldMk cId="4069668031" sldId="257"/>
            <ac:spMk id="3" creationId="{BADAA4CC-3C74-43CC-B281-1107AAF576E7}"/>
          </ac:spMkLst>
        </pc:spChg>
      </pc:sldChg>
      <pc:sldChg chg="addSp delSp modSp new mod">
        <pc:chgData name="Steve Shellhammer" userId="0e71f22d-ee3e-49c0-82ff-dbc290af8082" providerId="ADAL" clId="{5BB3EC01-B7D7-44A0-BD3F-4260C0ED37CE}" dt="2022-09-29T20:22:33.349" v="37" actId="255"/>
        <pc:sldMkLst>
          <pc:docMk/>
          <pc:sldMk cId="1296192571" sldId="258"/>
        </pc:sldMkLst>
        <pc:spChg chg="del">
          <ac:chgData name="Steve Shellhammer" userId="0e71f22d-ee3e-49c0-82ff-dbc290af8082" providerId="ADAL" clId="{5BB3EC01-B7D7-44A0-BD3F-4260C0ED37CE}" dt="2022-09-29T20:14:32.372" v="22" actId="478"/>
          <ac:spMkLst>
            <pc:docMk/>
            <pc:sldMk cId="1296192571" sldId="258"/>
            <ac:spMk id="2" creationId="{D139A247-A130-5BC3-11BF-D1D2F88645B8}"/>
          </ac:spMkLst>
        </pc:spChg>
        <pc:spChg chg="del">
          <ac:chgData name="Steve Shellhammer" userId="0e71f22d-ee3e-49c0-82ff-dbc290af8082" providerId="ADAL" clId="{5BB3EC01-B7D7-44A0-BD3F-4260C0ED37CE}" dt="2022-09-29T20:14:33.857" v="23" actId="478"/>
          <ac:spMkLst>
            <pc:docMk/>
            <pc:sldMk cId="1296192571" sldId="258"/>
            <ac:spMk id="3" creationId="{F84A2D07-8D23-09A0-6E8F-AC50607CEED8}"/>
          </ac:spMkLst>
        </pc:spChg>
        <pc:graphicFrameChg chg="add mod modGraphic">
          <ac:chgData name="Steve Shellhammer" userId="0e71f22d-ee3e-49c0-82ff-dbc290af8082" providerId="ADAL" clId="{5BB3EC01-B7D7-44A0-BD3F-4260C0ED37CE}" dt="2022-09-29T20:22:33.349" v="37" actId="255"/>
          <ac:graphicFrameMkLst>
            <pc:docMk/>
            <pc:sldMk cId="1296192571" sldId="258"/>
            <ac:graphicFrameMk id="7" creationId="{C7CC807D-6045-865D-9CA1-B5104B9376A6}"/>
          </ac:graphicFrameMkLst>
        </pc:graphicFrameChg>
      </pc:sldChg>
      <pc:sldChg chg="del">
        <pc:chgData name="Steve Shellhammer" userId="0e71f22d-ee3e-49c0-82ff-dbc290af8082" providerId="ADAL" clId="{5BB3EC01-B7D7-44A0-BD3F-4260C0ED37CE}" dt="2022-09-29T20:14:14.606" v="16" actId="47"/>
        <pc:sldMkLst>
          <pc:docMk/>
          <pc:sldMk cId="753744538" sldId="266"/>
        </pc:sldMkLst>
      </pc:sldChg>
      <pc:sldChg chg="del">
        <pc:chgData name="Steve Shellhammer" userId="0e71f22d-ee3e-49c0-82ff-dbc290af8082" providerId="ADAL" clId="{5BB3EC01-B7D7-44A0-BD3F-4260C0ED37CE}" dt="2022-09-29T20:14:14.606" v="16" actId="47"/>
        <pc:sldMkLst>
          <pc:docMk/>
          <pc:sldMk cId="2811638502" sldId="268"/>
        </pc:sldMkLst>
      </pc:sldChg>
      <pc:sldChg chg="del">
        <pc:chgData name="Steve Shellhammer" userId="0e71f22d-ee3e-49c0-82ff-dbc290af8082" providerId="ADAL" clId="{5BB3EC01-B7D7-44A0-BD3F-4260C0ED37CE}" dt="2022-09-29T20:14:14.606" v="16" actId="47"/>
        <pc:sldMkLst>
          <pc:docMk/>
          <pc:sldMk cId="2029108800" sldId="269"/>
        </pc:sldMkLst>
      </pc:sldChg>
      <pc:sldChg chg="del">
        <pc:chgData name="Steve Shellhammer" userId="0e71f22d-ee3e-49c0-82ff-dbc290af8082" providerId="ADAL" clId="{5BB3EC01-B7D7-44A0-BD3F-4260C0ED37CE}" dt="2022-09-29T20:14:14.606" v="16" actId="47"/>
        <pc:sldMkLst>
          <pc:docMk/>
          <pc:sldMk cId="4132591136" sldId="270"/>
        </pc:sldMkLst>
      </pc:sldChg>
      <pc:sldChg chg="del">
        <pc:chgData name="Steve Shellhammer" userId="0e71f22d-ee3e-49c0-82ff-dbc290af8082" providerId="ADAL" clId="{5BB3EC01-B7D7-44A0-BD3F-4260C0ED37CE}" dt="2022-09-29T20:14:14.606" v="16" actId="47"/>
        <pc:sldMkLst>
          <pc:docMk/>
          <pc:sldMk cId="88095273" sldId="271"/>
        </pc:sldMkLst>
      </pc:sldChg>
      <pc:sldChg chg="del">
        <pc:chgData name="Steve Shellhammer" userId="0e71f22d-ee3e-49c0-82ff-dbc290af8082" providerId="ADAL" clId="{5BB3EC01-B7D7-44A0-BD3F-4260C0ED37CE}" dt="2022-09-29T20:14:14.606" v="16" actId="47"/>
        <pc:sldMkLst>
          <pc:docMk/>
          <pc:sldMk cId="1981016421" sldId="272"/>
        </pc:sldMkLst>
      </pc:sldChg>
      <pc:sldChg chg="del">
        <pc:chgData name="Steve Shellhammer" userId="0e71f22d-ee3e-49c0-82ff-dbc290af8082" providerId="ADAL" clId="{5BB3EC01-B7D7-44A0-BD3F-4260C0ED37CE}" dt="2022-09-29T20:14:14.606" v="16" actId="47"/>
        <pc:sldMkLst>
          <pc:docMk/>
          <pc:sldMk cId="970039837" sldId="273"/>
        </pc:sldMkLst>
      </pc:sldChg>
      <pc:sldChg chg="del">
        <pc:chgData name="Steve Shellhammer" userId="0e71f22d-ee3e-49c0-82ff-dbc290af8082" providerId="ADAL" clId="{5BB3EC01-B7D7-44A0-BD3F-4260C0ED37CE}" dt="2022-09-29T20:14:14.606" v="16" actId="47"/>
        <pc:sldMkLst>
          <pc:docMk/>
          <pc:sldMk cId="4225332199" sldId="274"/>
        </pc:sldMkLst>
      </pc:sldChg>
      <pc:sldChg chg="del">
        <pc:chgData name="Steve Shellhammer" userId="0e71f22d-ee3e-49c0-82ff-dbc290af8082" providerId="ADAL" clId="{5BB3EC01-B7D7-44A0-BD3F-4260C0ED37CE}" dt="2022-09-29T20:14:14.606" v="16" actId="47"/>
        <pc:sldMkLst>
          <pc:docMk/>
          <pc:sldMk cId="1114488751" sldId="275"/>
        </pc:sldMkLst>
      </pc:sldChg>
      <pc:sldChg chg="del">
        <pc:chgData name="Steve Shellhammer" userId="0e71f22d-ee3e-49c0-82ff-dbc290af8082" providerId="ADAL" clId="{5BB3EC01-B7D7-44A0-BD3F-4260C0ED37CE}" dt="2022-09-29T20:14:14.606" v="16" actId="47"/>
        <pc:sldMkLst>
          <pc:docMk/>
          <pc:sldMk cId="3732574080" sldId="276"/>
        </pc:sldMkLst>
      </pc:sldChg>
      <pc:sldMasterChg chg="modSldLayout">
        <pc:chgData name="Steve Shellhammer" userId="0e71f22d-ee3e-49c0-82ff-dbc290af8082" providerId="ADAL" clId="{5BB3EC01-B7D7-44A0-BD3F-4260C0ED37CE}" dt="2022-09-29T20:15:01.876" v="33" actId="20577"/>
        <pc:sldMasterMkLst>
          <pc:docMk/>
          <pc:sldMasterMk cId="0" sldId="2147483648"/>
        </pc:sldMasterMkLst>
        <pc:sldLayoutChg chg="modSp mod">
          <pc:chgData name="Steve Shellhammer" userId="0e71f22d-ee3e-49c0-82ff-dbc290af8082" providerId="ADAL" clId="{5BB3EC01-B7D7-44A0-BD3F-4260C0ED37CE}" dt="2022-09-29T20:15:01.876" v="33" actId="20577"/>
          <pc:sldLayoutMkLst>
            <pc:docMk/>
            <pc:sldMasterMk cId="0" sldId="2147483648"/>
            <pc:sldLayoutMk cId="0" sldId="2147483650"/>
          </pc:sldLayoutMkLst>
          <pc:spChg chg="mod">
            <ac:chgData name="Steve Shellhammer" userId="0e71f22d-ee3e-49c0-82ff-dbc290af8082" providerId="ADAL" clId="{5BB3EC01-B7D7-44A0-BD3F-4260C0ED37CE}" dt="2022-09-29T20:15:01.876" v="33" actId="20577"/>
            <ac:spMkLst>
              <pc:docMk/>
              <pc:sldMasterMk cId="0" sldId="2147483648"/>
              <pc:sldLayoutMk cId="0" sldId="2147483650"/>
              <ac:spMk id="7" creationId="{686E15EF-98CC-45E2-B245-536D41247871}"/>
            </ac:spMkLst>
          </pc:spChg>
        </pc:sldLayoutChg>
      </pc:sldMasterChg>
    </pc:docChg>
  </pc:docChgLst>
  <pc:docChgLst>
    <pc:chgData name="Steve Shellhammer" userId="0e71f22d-ee3e-49c0-82ff-dbc290af8082" providerId="ADAL" clId="{CC9043EA-6F71-47CC-ABEE-15CAC70879AE}"/>
    <pc:docChg chg="custSel addSld delSld modSld">
      <pc:chgData name="Steve Shellhammer" userId="0e71f22d-ee3e-49c0-82ff-dbc290af8082" providerId="ADAL" clId="{CC9043EA-6F71-47CC-ABEE-15CAC70879AE}" dt="2022-01-26T00:37:01.945" v="226" actId="20577"/>
      <pc:docMkLst>
        <pc:docMk/>
      </pc:docMkLst>
      <pc:sldChg chg="modSp">
        <pc:chgData name="Steve Shellhammer" userId="0e71f22d-ee3e-49c0-82ff-dbc290af8082" providerId="ADAL" clId="{CC9043EA-6F71-47CC-ABEE-15CAC70879AE}" dt="2022-01-25T21:51:00.733" v="12" actId="20577"/>
        <pc:sldMkLst>
          <pc:docMk/>
          <pc:sldMk cId="1268093760" sldId="257"/>
        </pc:sldMkLst>
        <pc:spChg chg="mod">
          <ac:chgData name="Steve Shellhammer" userId="0e71f22d-ee3e-49c0-82ff-dbc290af8082" providerId="ADAL" clId="{CC9043EA-6F71-47CC-ABEE-15CAC70879AE}" dt="2022-01-25T21:51:00.733" v="12" actId="20577"/>
          <ac:spMkLst>
            <pc:docMk/>
            <pc:sldMk cId="1268093760" sldId="257"/>
            <ac:spMk id="3" creationId="{EDDB5013-A2C7-4FAC-881A-93D41F23553A}"/>
          </ac:spMkLst>
        </pc:spChg>
      </pc:sldChg>
      <pc:sldChg chg="modSp mod">
        <pc:chgData name="Steve Shellhammer" userId="0e71f22d-ee3e-49c0-82ff-dbc290af8082" providerId="ADAL" clId="{CC9043EA-6F71-47CC-ABEE-15CAC70879AE}" dt="2022-01-26T00:37:01.945" v="226" actId="20577"/>
        <pc:sldMkLst>
          <pc:docMk/>
          <pc:sldMk cId="1652988365" sldId="258"/>
        </pc:sldMkLst>
        <pc:spChg chg="mod">
          <ac:chgData name="Steve Shellhammer" userId="0e71f22d-ee3e-49c0-82ff-dbc290af8082" providerId="ADAL" clId="{CC9043EA-6F71-47CC-ABEE-15CAC70879AE}" dt="2022-01-25T21:51:11.655" v="21" actId="20577"/>
          <ac:spMkLst>
            <pc:docMk/>
            <pc:sldMk cId="1652988365" sldId="258"/>
            <ac:spMk id="2" creationId="{D5C11D99-D882-4054-ADC3-504D9E2FFAB9}"/>
          </ac:spMkLst>
        </pc:spChg>
        <pc:spChg chg="mod">
          <ac:chgData name="Steve Shellhammer" userId="0e71f22d-ee3e-49c0-82ff-dbc290af8082" providerId="ADAL" clId="{CC9043EA-6F71-47CC-ABEE-15CAC70879AE}" dt="2022-01-26T00:37:01.945" v="226" actId="20577"/>
          <ac:spMkLst>
            <pc:docMk/>
            <pc:sldMk cId="1652988365" sldId="258"/>
            <ac:spMk id="3" creationId="{EB09B830-A4B3-4204-95A4-7BED2A7445B1}"/>
          </ac:spMkLst>
        </pc:spChg>
      </pc:sldChg>
      <pc:sldChg chg="del">
        <pc:chgData name="Steve Shellhammer" userId="0e71f22d-ee3e-49c0-82ff-dbc290af8082" providerId="ADAL" clId="{CC9043EA-6F71-47CC-ABEE-15CAC70879AE}" dt="2022-01-25T21:51:19.722" v="22" actId="47"/>
        <pc:sldMkLst>
          <pc:docMk/>
          <pc:sldMk cId="2577833649" sldId="259"/>
        </pc:sldMkLst>
      </pc:sldChg>
      <pc:sldChg chg="addSp delSp modSp mod">
        <pc:chgData name="Steve Shellhammer" userId="0e71f22d-ee3e-49c0-82ff-dbc290af8082" providerId="ADAL" clId="{CC9043EA-6F71-47CC-ABEE-15CAC70879AE}" dt="2022-01-25T22:04:24.118" v="167" actId="403"/>
        <pc:sldMkLst>
          <pc:docMk/>
          <pc:sldMk cId="2056408364" sldId="260"/>
        </pc:sldMkLst>
        <pc:spChg chg="mod">
          <ac:chgData name="Steve Shellhammer" userId="0e71f22d-ee3e-49c0-82ff-dbc290af8082" providerId="ADAL" clId="{CC9043EA-6F71-47CC-ABEE-15CAC70879AE}" dt="2022-01-25T22:04:16.181" v="166" actId="404"/>
          <ac:spMkLst>
            <pc:docMk/>
            <pc:sldMk cId="2056408364" sldId="260"/>
            <ac:spMk id="2" creationId="{BBE060AA-CEF0-4CDD-9D06-79FF13393F4C}"/>
          </ac:spMkLst>
        </pc:spChg>
        <pc:spChg chg="add del mod">
          <ac:chgData name="Steve Shellhammer" userId="0e71f22d-ee3e-49c0-82ff-dbc290af8082" providerId="ADAL" clId="{CC9043EA-6F71-47CC-ABEE-15CAC70879AE}" dt="2022-01-25T22:03:36.237" v="153" actId="478"/>
          <ac:spMkLst>
            <pc:docMk/>
            <pc:sldMk cId="2056408364" sldId="260"/>
            <ac:spMk id="9" creationId="{E12DC4AF-3BF0-4AEB-9C85-EDAD6F18A274}"/>
          </ac:spMkLst>
        </pc:spChg>
        <pc:graphicFrameChg chg="del">
          <ac:chgData name="Steve Shellhammer" userId="0e71f22d-ee3e-49c0-82ff-dbc290af8082" providerId="ADAL" clId="{CC9043EA-6F71-47CC-ABEE-15CAC70879AE}" dt="2022-01-25T22:03:33.644" v="152" actId="478"/>
          <ac:graphicFrameMkLst>
            <pc:docMk/>
            <pc:sldMk cId="2056408364" sldId="260"/>
            <ac:graphicFrameMk id="7" creationId="{059A9400-15E3-4F8D-ABBD-E308815A203C}"/>
          </ac:graphicFrameMkLst>
        </pc:graphicFrameChg>
        <pc:graphicFrameChg chg="add del mod">
          <ac:chgData name="Steve Shellhammer" userId="0e71f22d-ee3e-49c0-82ff-dbc290af8082" providerId="ADAL" clId="{CC9043EA-6F71-47CC-ABEE-15CAC70879AE}" dt="2022-01-25T21:51:38.297" v="25" actId="478"/>
          <ac:graphicFrameMkLst>
            <pc:docMk/>
            <pc:sldMk cId="2056408364" sldId="260"/>
            <ac:graphicFrameMk id="8" creationId="{F73DD3D2-98F8-4629-B9B1-FEAE465076A0}"/>
          </ac:graphicFrameMkLst>
        </pc:graphicFrameChg>
        <pc:graphicFrameChg chg="add mod modGraphic">
          <ac:chgData name="Steve Shellhammer" userId="0e71f22d-ee3e-49c0-82ff-dbc290af8082" providerId="ADAL" clId="{CC9043EA-6F71-47CC-ABEE-15CAC70879AE}" dt="2022-01-25T22:04:24.118" v="167" actId="403"/>
          <ac:graphicFrameMkLst>
            <pc:docMk/>
            <pc:sldMk cId="2056408364" sldId="260"/>
            <ac:graphicFrameMk id="10" creationId="{FE466454-F0E2-4DCD-A179-B7C76D1B6613}"/>
          </ac:graphicFrameMkLst>
        </pc:graphicFrameChg>
      </pc:sldChg>
      <pc:sldChg chg="addSp delSp modSp new del mod">
        <pc:chgData name="Steve Shellhammer" userId="0e71f22d-ee3e-49c0-82ff-dbc290af8082" providerId="ADAL" clId="{CC9043EA-6F71-47CC-ABEE-15CAC70879AE}" dt="2022-01-25T22:07:14.785" v="168" actId="47"/>
        <pc:sldMkLst>
          <pc:docMk/>
          <pc:sldMk cId="2309229838" sldId="261"/>
        </pc:sldMkLst>
        <pc:spChg chg="del">
          <ac:chgData name="Steve Shellhammer" userId="0e71f22d-ee3e-49c0-82ff-dbc290af8082" providerId="ADAL" clId="{CC9043EA-6F71-47CC-ABEE-15CAC70879AE}" dt="2022-01-25T21:51:48.002" v="27" actId="3680"/>
          <ac:spMkLst>
            <pc:docMk/>
            <pc:sldMk cId="2309229838" sldId="261"/>
            <ac:spMk id="3" creationId="{B4B33DE4-33BF-4489-9AF4-17739295DD5F}"/>
          </ac:spMkLst>
        </pc:spChg>
        <pc:graphicFrameChg chg="add mod ord modGraphic">
          <ac:chgData name="Steve Shellhammer" userId="0e71f22d-ee3e-49c0-82ff-dbc290af8082" providerId="ADAL" clId="{CC9043EA-6F71-47CC-ABEE-15CAC70879AE}" dt="2022-01-25T22:03:26.031" v="151" actId="6549"/>
          <ac:graphicFrameMkLst>
            <pc:docMk/>
            <pc:sldMk cId="2309229838" sldId="261"/>
            <ac:graphicFrameMk id="7" creationId="{5D91BBEE-C108-477B-8A5C-09106F994EAD}"/>
          </ac:graphicFrameMkLst>
        </pc:graphicFrameChg>
      </pc:sldChg>
      <pc:sldChg chg="add del">
        <pc:chgData name="Steve Shellhammer" userId="0e71f22d-ee3e-49c0-82ff-dbc290af8082" providerId="ADAL" clId="{CC9043EA-6F71-47CC-ABEE-15CAC70879AE}" dt="2022-01-25T21:50:50.811" v="1" actId="47"/>
        <pc:sldMkLst>
          <pc:docMk/>
          <pc:sldMk cId="3886577313" sldId="261"/>
        </pc:sldMkLst>
      </pc:sldChg>
      <pc:sldChg chg="modSp new mod">
        <pc:chgData name="Steve Shellhammer" userId="0e71f22d-ee3e-49c0-82ff-dbc290af8082" providerId="ADAL" clId="{CC9043EA-6F71-47CC-ABEE-15CAC70879AE}" dt="2022-01-25T22:07:34.751" v="223" actId="20577"/>
        <pc:sldMkLst>
          <pc:docMk/>
          <pc:sldMk cId="4278205582" sldId="261"/>
        </pc:sldMkLst>
        <pc:spChg chg="mod">
          <ac:chgData name="Steve Shellhammer" userId="0e71f22d-ee3e-49c0-82ff-dbc290af8082" providerId="ADAL" clId="{CC9043EA-6F71-47CC-ABEE-15CAC70879AE}" dt="2022-01-25T22:07:20.778" v="176" actId="20577"/>
          <ac:spMkLst>
            <pc:docMk/>
            <pc:sldMk cId="4278205582" sldId="261"/>
            <ac:spMk id="2" creationId="{BC4255AC-9930-46EA-9C72-0E1FE7568323}"/>
          </ac:spMkLst>
        </pc:spChg>
        <pc:spChg chg="mod">
          <ac:chgData name="Steve Shellhammer" userId="0e71f22d-ee3e-49c0-82ff-dbc290af8082" providerId="ADAL" clId="{CC9043EA-6F71-47CC-ABEE-15CAC70879AE}" dt="2022-01-25T22:07:34.751" v="223" actId="20577"/>
          <ac:spMkLst>
            <pc:docMk/>
            <pc:sldMk cId="4278205582" sldId="261"/>
            <ac:spMk id="3" creationId="{91D131B7-D918-4595-8963-214AAEC8E514}"/>
          </ac:spMkLst>
        </pc:spChg>
      </pc:sldChg>
    </pc:docChg>
  </pc:docChgLst>
  <pc:docChgLst>
    <pc:chgData name="Steve Shellhammer" userId="0e71f22d-ee3e-49c0-82ff-dbc290af8082" providerId="ADAL" clId="{5AE2CC8C-54BD-4BD0-9392-2A265393AAE9}"/>
    <pc:docChg chg="undo custSel addSld delSld modSld">
      <pc:chgData name="Steve Shellhammer" userId="0e71f22d-ee3e-49c0-82ff-dbc290af8082" providerId="ADAL" clId="{5AE2CC8C-54BD-4BD0-9392-2A265393AAE9}" dt="2021-04-26T23:57:39.962" v="5190" actId="1076"/>
      <pc:docMkLst>
        <pc:docMk/>
      </pc:docMkLst>
      <pc:sldChg chg="delSp modSp mod">
        <pc:chgData name="Steve Shellhammer" userId="0e71f22d-ee3e-49c0-82ff-dbc290af8082" providerId="ADAL" clId="{5AE2CC8C-54BD-4BD0-9392-2A265393AAE9}" dt="2021-04-23T16:13:36.031" v="4833"/>
        <pc:sldMkLst>
          <pc:docMk/>
          <pc:sldMk cId="0" sldId="256"/>
        </pc:sldMkLst>
        <pc:spChg chg="del mod">
          <ac:chgData name="Steve Shellhammer" userId="0e71f22d-ee3e-49c0-82ff-dbc290af8082" providerId="ADAL" clId="{5AE2CC8C-54BD-4BD0-9392-2A265393AAE9}" dt="2021-04-21T22:28:33.202" v="61" actId="478"/>
          <ac:spMkLst>
            <pc:docMk/>
            <pc:sldMk cId="0" sldId="256"/>
            <ac:spMk id="11" creationId="{BAEB70CC-9A5D-4B0A-92C5-447F817E277A}"/>
          </ac:spMkLst>
        </pc:spChg>
        <pc:spChg chg="mod">
          <ac:chgData name="Steve Shellhammer" userId="0e71f22d-ee3e-49c0-82ff-dbc290af8082" providerId="ADAL" clId="{5AE2CC8C-54BD-4BD0-9392-2A265393AAE9}" dt="2021-04-21T22:29:38.106" v="64" actId="14100"/>
          <ac:spMkLst>
            <pc:docMk/>
            <pc:sldMk cId="0" sldId="256"/>
            <ac:spMk id="3073" creationId="{00000000-0000-0000-0000-000000000000}"/>
          </ac:spMkLst>
        </pc:spChg>
        <pc:spChg chg="mod">
          <ac:chgData name="Steve Shellhammer" userId="0e71f22d-ee3e-49c0-82ff-dbc290af8082" providerId="ADAL" clId="{5AE2CC8C-54BD-4BD0-9392-2A265393AAE9}" dt="2021-04-21T22:29:11.685" v="63" actId="20577"/>
          <ac:spMkLst>
            <pc:docMk/>
            <pc:sldMk cId="0" sldId="256"/>
            <ac:spMk id="3074" creationId="{00000000-0000-0000-0000-000000000000}"/>
          </ac:spMkLst>
        </pc:spChg>
        <pc:graphicFrameChg chg="mod modGraphic">
          <ac:chgData name="Steve Shellhammer" userId="0e71f22d-ee3e-49c0-82ff-dbc290af8082" providerId="ADAL" clId="{5AE2CC8C-54BD-4BD0-9392-2A265393AAE9}" dt="2021-04-23T16:13:36.031" v="4833"/>
          <ac:graphicFrameMkLst>
            <pc:docMk/>
            <pc:sldMk cId="0" sldId="256"/>
            <ac:graphicFrameMk id="10" creationId="{56BFF8FC-15E6-4208-9DB8-296FB6B5AC3E}"/>
          </ac:graphicFrameMkLst>
        </pc:graphicFrameChg>
      </pc:sldChg>
      <pc:sldChg chg="del">
        <pc:chgData name="Steve Shellhammer" userId="0e71f22d-ee3e-49c0-82ff-dbc290af8082" providerId="ADAL" clId="{5AE2CC8C-54BD-4BD0-9392-2A265393AAE9}" dt="2021-04-21T23:44:51.117" v="4548" actId="47"/>
        <pc:sldMkLst>
          <pc:docMk/>
          <pc:sldMk cId="1967477002" sldId="482"/>
        </pc:sldMkLst>
      </pc:sldChg>
      <pc:sldChg chg="del">
        <pc:chgData name="Steve Shellhammer" userId="0e71f22d-ee3e-49c0-82ff-dbc290af8082" providerId="ADAL" clId="{5AE2CC8C-54BD-4BD0-9392-2A265393AAE9}" dt="2021-04-21T23:44:51.117" v="4548" actId="47"/>
        <pc:sldMkLst>
          <pc:docMk/>
          <pc:sldMk cId="1084003677" sldId="483"/>
        </pc:sldMkLst>
      </pc:sldChg>
      <pc:sldChg chg="del">
        <pc:chgData name="Steve Shellhammer" userId="0e71f22d-ee3e-49c0-82ff-dbc290af8082" providerId="ADAL" clId="{5AE2CC8C-54BD-4BD0-9392-2A265393AAE9}" dt="2021-04-21T23:44:51.117" v="4548" actId="47"/>
        <pc:sldMkLst>
          <pc:docMk/>
          <pc:sldMk cId="1098337821" sldId="484"/>
        </pc:sldMkLst>
      </pc:sldChg>
      <pc:sldChg chg="del">
        <pc:chgData name="Steve Shellhammer" userId="0e71f22d-ee3e-49c0-82ff-dbc290af8082" providerId="ADAL" clId="{5AE2CC8C-54BD-4BD0-9392-2A265393AAE9}" dt="2021-04-21T23:44:51.117" v="4548" actId="47"/>
        <pc:sldMkLst>
          <pc:docMk/>
          <pc:sldMk cId="658309821" sldId="485"/>
        </pc:sldMkLst>
      </pc:sldChg>
      <pc:sldChg chg="del">
        <pc:chgData name="Steve Shellhammer" userId="0e71f22d-ee3e-49c0-82ff-dbc290af8082" providerId="ADAL" clId="{5AE2CC8C-54BD-4BD0-9392-2A265393AAE9}" dt="2021-04-21T23:44:51.117" v="4548" actId="47"/>
        <pc:sldMkLst>
          <pc:docMk/>
          <pc:sldMk cId="3393319472" sldId="486"/>
        </pc:sldMkLst>
      </pc:sldChg>
      <pc:sldChg chg="del">
        <pc:chgData name="Steve Shellhammer" userId="0e71f22d-ee3e-49c0-82ff-dbc290af8082" providerId="ADAL" clId="{5AE2CC8C-54BD-4BD0-9392-2A265393AAE9}" dt="2021-04-21T23:44:51.117" v="4548" actId="47"/>
        <pc:sldMkLst>
          <pc:docMk/>
          <pc:sldMk cId="4284133424" sldId="487"/>
        </pc:sldMkLst>
      </pc:sldChg>
      <pc:sldChg chg="del">
        <pc:chgData name="Steve Shellhammer" userId="0e71f22d-ee3e-49c0-82ff-dbc290af8082" providerId="ADAL" clId="{5AE2CC8C-54BD-4BD0-9392-2A265393AAE9}" dt="2021-04-21T23:44:51.117" v="4548" actId="47"/>
        <pc:sldMkLst>
          <pc:docMk/>
          <pc:sldMk cId="1663599620" sldId="488"/>
        </pc:sldMkLst>
      </pc:sldChg>
      <pc:sldChg chg="del">
        <pc:chgData name="Steve Shellhammer" userId="0e71f22d-ee3e-49c0-82ff-dbc290af8082" providerId="ADAL" clId="{5AE2CC8C-54BD-4BD0-9392-2A265393AAE9}" dt="2021-04-21T23:44:51.117" v="4548" actId="47"/>
        <pc:sldMkLst>
          <pc:docMk/>
          <pc:sldMk cId="715842681" sldId="489"/>
        </pc:sldMkLst>
      </pc:sldChg>
      <pc:sldChg chg="del">
        <pc:chgData name="Steve Shellhammer" userId="0e71f22d-ee3e-49c0-82ff-dbc290af8082" providerId="ADAL" clId="{5AE2CC8C-54BD-4BD0-9392-2A265393AAE9}" dt="2021-04-21T23:44:51.117" v="4548" actId="47"/>
        <pc:sldMkLst>
          <pc:docMk/>
          <pc:sldMk cId="3250604963" sldId="490"/>
        </pc:sldMkLst>
      </pc:sldChg>
      <pc:sldChg chg="del">
        <pc:chgData name="Steve Shellhammer" userId="0e71f22d-ee3e-49c0-82ff-dbc290af8082" providerId="ADAL" clId="{5AE2CC8C-54BD-4BD0-9392-2A265393AAE9}" dt="2021-04-21T23:44:51.117" v="4548" actId="47"/>
        <pc:sldMkLst>
          <pc:docMk/>
          <pc:sldMk cId="4154146102" sldId="491"/>
        </pc:sldMkLst>
      </pc:sldChg>
      <pc:sldChg chg="del">
        <pc:chgData name="Steve Shellhammer" userId="0e71f22d-ee3e-49c0-82ff-dbc290af8082" providerId="ADAL" clId="{5AE2CC8C-54BD-4BD0-9392-2A265393AAE9}" dt="2021-04-21T23:44:51.117" v="4548" actId="47"/>
        <pc:sldMkLst>
          <pc:docMk/>
          <pc:sldMk cId="2084330954" sldId="492"/>
        </pc:sldMkLst>
      </pc:sldChg>
      <pc:sldChg chg="del">
        <pc:chgData name="Steve Shellhammer" userId="0e71f22d-ee3e-49c0-82ff-dbc290af8082" providerId="ADAL" clId="{5AE2CC8C-54BD-4BD0-9392-2A265393AAE9}" dt="2021-04-21T23:44:51.117" v="4548" actId="47"/>
        <pc:sldMkLst>
          <pc:docMk/>
          <pc:sldMk cId="1053439342" sldId="493"/>
        </pc:sldMkLst>
      </pc:sldChg>
      <pc:sldChg chg="del">
        <pc:chgData name="Steve Shellhammer" userId="0e71f22d-ee3e-49c0-82ff-dbc290af8082" providerId="ADAL" clId="{5AE2CC8C-54BD-4BD0-9392-2A265393AAE9}" dt="2021-04-21T23:44:51.117" v="4548" actId="47"/>
        <pc:sldMkLst>
          <pc:docMk/>
          <pc:sldMk cId="573313430" sldId="494"/>
        </pc:sldMkLst>
      </pc:sldChg>
      <pc:sldChg chg="modSp new mod">
        <pc:chgData name="Steve Shellhammer" userId="0e71f22d-ee3e-49c0-82ff-dbc290af8082" providerId="ADAL" clId="{5AE2CC8C-54BD-4BD0-9392-2A265393AAE9}" dt="2021-04-23T16:15:43.962" v="4876" actId="20577"/>
        <pc:sldMkLst>
          <pc:docMk/>
          <pc:sldMk cId="892577509" sldId="495"/>
        </pc:sldMkLst>
        <pc:spChg chg="mod">
          <ac:chgData name="Steve Shellhammer" userId="0e71f22d-ee3e-49c0-82ff-dbc290af8082" providerId="ADAL" clId="{5AE2CC8C-54BD-4BD0-9392-2A265393AAE9}" dt="2021-04-21T22:30:58.846" v="87" actId="20577"/>
          <ac:spMkLst>
            <pc:docMk/>
            <pc:sldMk cId="892577509" sldId="495"/>
            <ac:spMk id="2" creationId="{65C8E21A-9D73-42A7-8E70-24C3E6711C3C}"/>
          </ac:spMkLst>
        </pc:spChg>
        <pc:spChg chg="mod">
          <ac:chgData name="Steve Shellhammer" userId="0e71f22d-ee3e-49c0-82ff-dbc290af8082" providerId="ADAL" clId="{5AE2CC8C-54BD-4BD0-9392-2A265393AAE9}" dt="2021-04-23T16:15:43.962" v="4876" actId="20577"/>
          <ac:spMkLst>
            <pc:docMk/>
            <pc:sldMk cId="892577509" sldId="495"/>
            <ac:spMk id="3" creationId="{BA401E54-9A0D-467D-ABE5-FB4EB6F57B76}"/>
          </ac:spMkLst>
        </pc:spChg>
      </pc:sldChg>
      <pc:sldChg chg="modSp new mod">
        <pc:chgData name="Steve Shellhammer" userId="0e71f22d-ee3e-49c0-82ff-dbc290af8082" providerId="ADAL" clId="{5AE2CC8C-54BD-4BD0-9392-2A265393AAE9}" dt="2021-04-21T22:45:11.045" v="309" actId="255"/>
        <pc:sldMkLst>
          <pc:docMk/>
          <pc:sldMk cId="1472924119" sldId="496"/>
        </pc:sldMkLst>
        <pc:spChg chg="mod">
          <ac:chgData name="Steve Shellhammer" userId="0e71f22d-ee3e-49c0-82ff-dbc290af8082" providerId="ADAL" clId="{5AE2CC8C-54BD-4BD0-9392-2A265393AAE9}" dt="2021-04-21T22:37:36.825" v="294" actId="20577"/>
          <ac:spMkLst>
            <pc:docMk/>
            <pc:sldMk cId="1472924119" sldId="496"/>
            <ac:spMk id="2" creationId="{79AF1BB4-FA2B-4F0A-990E-47BD6E5EC3A1}"/>
          </ac:spMkLst>
        </pc:spChg>
        <pc:spChg chg="mod">
          <ac:chgData name="Steve Shellhammer" userId="0e71f22d-ee3e-49c0-82ff-dbc290af8082" providerId="ADAL" clId="{5AE2CC8C-54BD-4BD0-9392-2A265393AAE9}" dt="2021-04-21T22:45:11.045" v="309" actId="255"/>
          <ac:spMkLst>
            <pc:docMk/>
            <pc:sldMk cId="1472924119" sldId="496"/>
            <ac:spMk id="3" creationId="{9DE5CA36-B3A2-4376-A3B1-313C5A61EE74}"/>
          </ac:spMkLst>
        </pc:spChg>
      </pc:sldChg>
      <pc:sldChg chg="addSp delSp modSp new mod">
        <pc:chgData name="Steve Shellhammer" userId="0e71f22d-ee3e-49c0-82ff-dbc290af8082" providerId="ADAL" clId="{5AE2CC8C-54BD-4BD0-9392-2A265393AAE9}" dt="2021-04-22T00:02:03.780" v="4672" actId="14100"/>
        <pc:sldMkLst>
          <pc:docMk/>
          <pc:sldMk cId="2963953603" sldId="497"/>
        </pc:sldMkLst>
        <pc:spChg chg="mod">
          <ac:chgData name="Steve Shellhammer" userId="0e71f22d-ee3e-49c0-82ff-dbc290af8082" providerId="ADAL" clId="{5AE2CC8C-54BD-4BD0-9392-2A265393AAE9}" dt="2021-04-22T00:02:03.780" v="4672" actId="14100"/>
          <ac:spMkLst>
            <pc:docMk/>
            <pc:sldMk cId="2963953603" sldId="497"/>
            <ac:spMk id="2" creationId="{F99666DC-C4C2-4206-A43C-68C6D7DF4861}"/>
          </ac:spMkLst>
        </pc:spChg>
        <pc:spChg chg="mod">
          <ac:chgData name="Steve Shellhammer" userId="0e71f22d-ee3e-49c0-82ff-dbc290af8082" providerId="ADAL" clId="{5AE2CC8C-54BD-4BD0-9392-2A265393AAE9}" dt="2021-04-22T00:01:43.374" v="4666" actId="1036"/>
          <ac:spMkLst>
            <pc:docMk/>
            <pc:sldMk cId="2963953603" sldId="497"/>
            <ac:spMk id="3" creationId="{7111A924-DE11-4B4C-B125-5E466FD208EC}"/>
          </ac:spMkLst>
        </pc:spChg>
        <pc:spChg chg="add mod">
          <ac:chgData name="Steve Shellhammer" userId="0e71f22d-ee3e-49c0-82ff-dbc290af8082" providerId="ADAL" clId="{5AE2CC8C-54BD-4BD0-9392-2A265393AAE9}" dt="2021-04-22T00:01:43.374" v="4666" actId="1036"/>
          <ac:spMkLst>
            <pc:docMk/>
            <pc:sldMk cId="2963953603" sldId="497"/>
            <ac:spMk id="9" creationId="{CC44E1AF-96C3-4B51-9CED-1881F89E8E77}"/>
          </ac:spMkLst>
        </pc:spChg>
        <pc:picChg chg="add del mod">
          <ac:chgData name="Steve Shellhammer" userId="0e71f22d-ee3e-49c0-82ff-dbc290af8082" providerId="ADAL" clId="{5AE2CC8C-54BD-4BD0-9392-2A265393AAE9}" dt="2021-04-21T23:08:13.796" v="1151" actId="478"/>
          <ac:picMkLst>
            <pc:docMk/>
            <pc:sldMk cId="2963953603" sldId="497"/>
            <ac:picMk id="8" creationId="{6E9BA21D-D9C7-4EDD-838C-C7A7F91B957A}"/>
          </ac:picMkLst>
        </pc:picChg>
        <pc:picChg chg="del">
          <ac:chgData name="Steve Shellhammer" userId="0e71f22d-ee3e-49c0-82ff-dbc290af8082" providerId="ADAL" clId="{5AE2CC8C-54BD-4BD0-9392-2A265393AAE9}" dt="2021-04-21T23:08:39.577" v="1152" actId="478"/>
          <ac:picMkLst>
            <pc:docMk/>
            <pc:sldMk cId="2963953603" sldId="497"/>
            <ac:picMk id="10" creationId="{E18B5114-0087-4FA3-BFBA-765F0F74C232}"/>
          </ac:picMkLst>
        </pc:picChg>
        <pc:picChg chg="add mod">
          <ac:chgData name="Steve Shellhammer" userId="0e71f22d-ee3e-49c0-82ff-dbc290af8082" providerId="ADAL" clId="{5AE2CC8C-54BD-4BD0-9392-2A265393AAE9}" dt="2021-04-22T00:01:43.374" v="4666" actId="1036"/>
          <ac:picMkLst>
            <pc:docMk/>
            <pc:sldMk cId="2963953603" sldId="497"/>
            <ac:picMk id="12" creationId="{1912E62C-D68A-4C06-A304-6F8D6F059FEC}"/>
          </ac:picMkLst>
        </pc:picChg>
      </pc:sldChg>
      <pc:sldChg chg="addSp modSp new mod">
        <pc:chgData name="Steve Shellhammer" userId="0e71f22d-ee3e-49c0-82ff-dbc290af8082" providerId="ADAL" clId="{5AE2CC8C-54BD-4BD0-9392-2A265393AAE9}" dt="2021-04-22T00:02:59.966" v="4689" actId="14100"/>
        <pc:sldMkLst>
          <pc:docMk/>
          <pc:sldMk cId="700908960" sldId="498"/>
        </pc:sldMkLst>
        <pc:spChg chg="mod">
          <ac:chgData name="Steve Shellhammer" userId="0e71f22d-ee3e-49c0-82ff-dbc290af8082" providerId="ADAL" clId="{5AE2CC8C-54BD-4BD0-9392-2A265393AAE9}" dt="2021-04-22T00:02:59.966" v="4689" actId="14100"/>
          <ac:spMkLst>
            <pc:docMk/>
            <pc:sldMk cId="700908960" sldId="498"/>
            <ac:spMk id="2" creationId="{0C524286-70E5-4805-A30D-C30785D0A169}"/>
          </ac:spMkLst>
        </pc:spChg>
        <pc:spChg chg="mod">
          <ac:chgData name="Steve Shellhammer" userId="0e71f22d-ee3e-49c0-82ff-dbc290af8082" providerId="ADAL" clId="{5AE2CC8C-54BD-4BD0-9392-2A265393AAE9}" dt="2021-04-22T00:02:34.942" v="4684" actId="1036"/>
          <ac:spMkLst>
            <pc:docMk/>
            <pc:sldMk cId="700908960" sldId="498"/>
            <ac:spMk id="3" creationId="{5A2506E9-055C-47F5-B780-9EB7BE3A9BBE}"/>
          </ac:spMkLst>
        </pc:spChg>
        <pc:spChg chg="add mod">
          <ac:chgData name="Steve Shellhammer" userId="0e71f22d-ee3e-49c0-82ff-dbc290af8082" providerId="ADAL" clId="{5AE2CC8C-54BD-4BD0-9392-2A265393AAE9}" dt="2021-04-22T00:02:41.966" v="4688" actId="1036"/>
          <ac:spMkLst>
            <pc:docMk/>
            <pc:sldMk cId="700908960" sldId="498"/>
            <ac:spMk id="9" creationId="{5209FE2E-E864-4B84-9250-BDF9F1143C85}"/>
          </ac:spMkLst>
        </pc:spChg>
        <pc:spChg chg="add mod">
          <ac:chgData name="Steve Shellhammer" userId="0e71f22d-ee3e-49c0-82ff-dbc290af8082" providerId="ADAL" clId="{5AE2CC8C-54BD-4BD0-9392-2A265393AAE9}" dt="2021-04-21T23:27:43.505" v="2644" actId="1036"/>
          <ac:spMkLst>
            <pc:docMk/>
            <pc:sldMk cId="700908960" sldId="498"/>
            <ac:spMk id="10" creationId="{DE6368CD-1FA1-42A6-8BC2-F616B32B1757}"/>
          </ac:spMkLst>
        </pc:spChg>
        <pc:picChg chg="add mod">
          <ac:chgData name="Steve Shellhammer" userId="0e71f22d-ee3e-49c0-82ff-dbc290af8082" providerId="ADAL" clId="{5AE2CC8C-54BD-4BD0-9392-2A265393AAE9}" dt="2021-04-22T00:02:34.942" v="4684" actId="1036"/>
          <ac:picMkLst>
            <pc:docMk/>
            <pc:sldMk cId="700908960" sldId="498"/>
            <ac:picMk id="8" creationId="{66F4EBC2-186E-4292-8B3C-0D14A4570965}"/>
          </ac:picMkLst>
        </pc:picChg>
      </pc:sldChg>
      <pc:sldChg chg="modSp new mod">
        <pc:chgData name="Steve Shellhammer" userId="0e71f22d-ee3e-49c0-82ff-dbc290af8082" providerId="ADAL" clId="{5AE2CC8C-54BD-4BD0-9392-2A265393AAE9}" dt="2021-04-23T16:22:45.238" v="5142" actId="1076"/>
        <pc:sldMkLst>
          <pc:docMk/>
          <pc:sldMk cId="333785664" sldId="499"/>
        </pc:sldMkLst>
        <pc:spChg chg="mod">
          <ac:chgData name="Steve Shellhammer" userId="0e71f22d-ee3e-49c0-82ff-dbc290af8082" providerId="ADAL" clId="{5AE2CC8C-54BD-4BD0-9392-2A265393AAE9}" dt="2021-04-21T23:19:28.056" v="2141" actId="14100"/>
          <ac:spMkLst>
            <pc:docMk/>
            <pc:sldMk cId="333785664" sldId="499"/>
            <ac:spMk id="2" creationId="{57FDA659-E8DD-48E1-9BB8-71E8602F0131}"/>
          </ac:spMkLst>
        </pc:spChg>
        <pc:spChg chg="mod">
          <ac:chgData name="Steve Shellhammer" userId="0e71f22d-ee3e-49c0-82ff-dbc290af8082" providerId="ADAL" clId="{5AE2CC8C-54BD-4BD0-9392-2A265393AAE9}" dt="2021-04-23T16:22:45.238" v="5142" actId="1076"/>
          <ac:spMkLst>
            <pc:docMk/>
            <pc:sldMk cId="333785664" sldId="499"/>
            <ac:spMk id="3" creationId="{25816A25-D745-4898-9F55-B6E15A282E09}"/>
          </ac:spMkLst>
        </pc:spChg>
      </pc:sldChg>
      <pc:sldChg chg="modSp new mod">
        <pc:chgData name="Steve Shellhammer" userId="0e71f22d-ee3e-49c0-82ff-dbc290af8082" providerId="ADAL" clId="{5AE2CC8C-54BD-4BD0-9392-2A265393AAE9}" dt="2021-04-23T16:24:02.849" v="5170" actId="20577"/>
        <pc:sldMkLst>
          <pc:docMk/>
          <pc:sldMk cId="4037900903" sldId="500"/>
        </pc:sldMkLst>
        <pc:spChg chg="mod">
          <ac:chgData name="Steve Shellhammer" userId="0e71f22d-ee3e-49c0-82ff-dbc290af8082" providerId="ADAL" clId="{5AE2CC8C-54BD-4BD0-9392-2A265393AAE9}" dt="2021-04-21T23:30:06.492" v="2654" actId="20577"/>
          <ac:spMkLst>
            <pc:docMk/>
            <pc:sldMk cId="4037900903" sldId="500"/>
            <ac:spMk id="2" creationId="{DD303749-4E48-49BA-B517-34967E6EC8A0}"/>
          </ac:spMkLst>
        </pc:spChg>
        <pc:spChg chg="mod">
          <ac:chgData name="Steve Shellhammer" userId="0e71f22d-ee3e-49c0-82ff-dbc290af8082" providerId="ADAL" clId="{5AE2CC8C-54BD-4BD0-9392-2A265393AAE9}" dt="2021-04-23T16:24:02.849" v="5170" actId="20577"/>
          <ac:spMkLst>
            <pc:docMk/>
            <pc:sldMk cId="4037900903" sldId="500"/>
            <ac:spMk id="3" creationId="{5A8E1A93-57F9-4A16-A00E-4DAFC991DBE7}"/>
          </ac:spMkLst>
        </pc:spChg>
      </pc:sldChg>
      <pc:sldChg chg="modSp new mod">
        <pc:chgData name="Steve Shellhammer" userId="0e71f22d-ee3e-49c0-82ff-dbc290af8082" providerId="ADAL" clId="{5AE2CC8C-54BD-4BD0-9392-2A265393AAE9}" dt="2021-04-23T16:24:26.875" v="5175" actId="14100"/>
        <pc:sldMkLst>
          <pc:docMk/>
          <pc:sldMk cId="514910755" sldId="501"/>
        </pc:sldMkLst>
        <pc:spChg chg="mod">
          <ac:chgData name="Steve Shellhammer" userId="0e71f22d-ee3e-49c0-82ff-dbc290af8082" providerId="ADAL" clId="{5AE2CC8C-54BD-4BD0-9392-2A265393AAE9}" dt="2021-04-21T23:36:56.678" v="3574" actId="20577"/>
          <ac:spMkLst>
            <pc:docMk/>
            <pc:sldMk cId="514910755" sldId="501"/>
            <ac:spMk id="2" creationId="{2E5F2D5C-CD52-4140-9D25-98553406A1AD}"/>
          </ac:spMkLst>
        </pc:spChg>
        <pc:spChg chg="mod">
          <ac:chgData name="Steve Shellhammer" userId="0e71f22d-ee3e-49c0-82ff-dbc290af8082" providerId="ADAL" clId="{5AE2CC8C-54BD-4BD0-9392-2A265393AAE9}" dt="2021-04-23T16:24:26.875" v="5175" actId="14100"/>
          <ac:spMkLst>
            <pc:docMk/>
            <pc:sldMk cId="514910755" sldId="501"/>
            <ac:spMk id="3" creationId="{FD0C5417-72D1-41FF-AAAF-A463CE1A52B3}"/>
          </ac:spMkLst>
        </pc:spChg>
      </pc:sldChg>
      <pc:sldChg chg="modSp new del mod">
        <pc:chgData name="Steve Shellhammer" userId="0e71f22d-ee3e-49c0-82ff-dbc290af8082" providerId="ADAL" clId="{5AE2CC8C-54BD-4BD0-9392-2A265393AAE9}" dt="2021-04-21T23:44:44.150" v="4547" actId="47"/>
        <pc:sldMkLst>
          <pc:docMk/>
          <pc:sldMk cId="1677217986" sldId="502"/>
        </pc:sldMkLst>
        <pc:spChg chg="mod">
          <ac:chgData name="Steve Shellhammer" userId="0e71f22d-ee3e-49c0-82ff-dbc290af8082" providerId="ADAL" clId="{5AE2CC8C-54BD-4BD0-9392-2A265393AAE9}" dt="2021-04-21T23:38:28.640" v="3755" actId="404"/>
          <ac:spMkLst>
            <pc:docMk/>
            <pc:sldMk cId="1677217986" sldId="502"/>
            <ac:spMk id="2" creationId="{283EE06D-443A-415C-B0A8-C4BF254D3ABF}"/>
          </ac:spMkLst>
        </pc:spChg>
        <pc:spChg chg="mod">
          <ac:chgData name="Steve Shellhammer" userId="0e71f22d-ee3e-49c0-82ff-dbc290af8082" providerId="ADAL" clId="{5AE2CC8C-54BD-4BD0-9392-2A265393AAE9}" dt="2021-04-21T23:44:33.111" v="4546" actId="1076"/>
          <ac:spMkLst>
            <pc:docMk/>
            <pc:sldMk cId="1677217986" sldId="502"/>
            <ac:spMk id="3" creationId="{02C19FC9-5226-4726-86D4-E7697EC9E905}"/>
          </ac:spMkLst>
        </pc:spChg>
      </pc:sldChg>
      <pc:sldChg chg="delSp modSp new mod">
        <pc:chgData name="Steve Shellhammer" userId="0e71f22d-ee3e-49c0-82ff-dbc290af8082" providerId="ADAL" clId="{5AE2CC8C-54BD-4BD0-9392-2A265393AAE9}" dt="2021-04-21T23:45:18.572" v="4579" actId="403"/>
        <pc:sldMkLst>
          <pc:docMk/>
          <pc:sldMk cId="3594223674" sldId="502"/>
        </pc:sldMkLst>
        <pc:spChg chg="mod">
          <ac:chgData name="Steve Shellhammer" userId="0e71f22d-ee3e-49c0-82ff-dbc290af8082" providerId="ADAL" clId="{5AE2CC8C-54BD-4BD0-9392-2A265393AAE9}" dt="2021-04-21T23:45:18.572" v="4579" actId="403"/>
          <ac:spMkLst>
            <pc:docMk/>
            <pc:sldMk cId="3594223674" sldId="502"/>
            <ac:spMk id="2" creationId="{FBE98FF8-1EC0-4E68-8129-F461E79EE84F}"/>
          </ac:spMkLst>
        </pc:spChg>
        <pc:spChg chg="del">
          <ac:chgData name="Steve Shellhammer" userId="0e71f22d-ee3e-49c0-82ff-dbc290af8082" providerId="ADAL" clId="{5AE2CC8C-54BD-4BD0-9392-2A265393AAE9}" dt="2021-04-21T23:45:09.585" v="4576" actId="478"/>
          <ac:spMkLst>
            <pc:docMk/>
            <pc:sldMk cId="3594223674" sldId="502"/>
            <ac:spMk id="3" creationId="{532DF462-13F9-4CC9-AAF7-8CCD3558E6FA}"/>
          </ac:spMkLst>
        </pc:spChg>
      </pc:sldChg>
      <pc:sldChg chg="addSp delSp modSp new mod">
        <pc:chgData name="Steve Shellhammer" userId="0e71f22d-ee3e-49c0-82ff-dbc290af8082" providerId="ADAL" clId="{5AE2CC8C-54BD-4BD0-9392-2A265393AAE9}" dt="2021-04-22T00:08:13.112" v="4810" actId="478"/>
        <pc:sldMkLst>
          <pc:docMk/>
          <pc:sldMk cId="3104585391" sldId="503"/>
        </pc:sldMkLst>
        <pc:spChg chg="mod">
          <ac:chgData name="Steve Shellhammer" userId="0e71f22d-ee3e-49c0-82ff-dbc290af8082" providerId="ADAL" clId="{5AE2CC8C-54BD-4BD0-9392-2A265393AAE9}" dt="2021-04-21T23:50:17.976" v="4600" actId="14100"/>
          <ac:spMkLst>
            <pc:docMk/>
            <pc:sldMk cId="3104585391" sldId="503"/>
            <ac:spMk id="2" creationId="{8F54DBDA-043B-4381-87F0-6E90E8C6BE86}"/>
          </ac:spMkLst>
        </pc:spChg>
        <pc:spChg chg="del mod">
          <ac:chgData name="Steve Shellhammer" userId="0e71f22d-ee3e-49c0-82ff-dbc290af8082" providerId="ADAL" clId="{5AE2CC8C-54BD-4BD0-9392-2A265393AAE9}" dt="2021-04-22T00:08:09.186" v="4809" actId="478"/>
          <ac:spMkLst>
            <pc:docMk/>
            <pc:sldMk cId="3104585391" sldId="503"/>
            <ac:spMk id="3" creationId="{2C40415E-9D07-4AF3-9DE7-559537B3FFD1}"/>
          </ac:spMkLst>
        </pc:spChg>
        <pc:spChg chg="add del mod">
          <ac:chgData name="Steve Shellhammer" userId="0e71f22d-ee3e-49c0-82ff-dbc290af8082" providerId="ADAL" clId="{5AE2CC8C-54BD-4BD0-9392-2A265393AAE9}" dt="2021-04-22T00:08:13.112" v="4810" actId="478"/>
          <ac:spMkLst>
            <pc:docMk/>
            <pc:sldMk cId="3104585391" sldId="503"/>
            <ac:spMk id="10" creationId="{57A14326-F08F-4E48-A205-6736914D4EC2}"/>
          </ac:spMkLst>
        </pc:spChg>
        <pc:picChg chg="add mod">
          <ac:chgData name="Steve Shellhammer" userId="0e71f22d-ee3e-49c0-82ff-dbc290af8082" providerId="ADAL" clId="{5AE2CC8C-54BD-4BD0-9392-2A265393AAE9}" dt="2021-04-21T23:50:13.347" v="4599" actId="1076"/>
          <ac:picMkLst>
            <pc:docMk/>
            <pc:sldMk cId="3104585391" sldId="503"/>
            <ac:picMk id="8" creationId="{97A4F42C-2FE3-413C-BA2D-92CB091B9F9B}"/>
          </ac:picMkLst>
        </pc:picChg>
      </pc:sldChg>
      <pc:sldChg chg="addSp delSp modSp new mod">
        <pc:chgData name="Steve Shellhammer" userId="0e71f22d-ee3e-49c0-82ff-dbc290af8082" providerId="ADAL" clId="{5AE2CC8C-54BD-4BD0-9392-2A265393AAE9}" dt="2021-04-22T00:00:37.375" v="4656" actId="1035"/>
        <pc:sldMkLst>
          <pc:docMk/>
          <pc:sldMk cId="668802648" sldId="504"/>
        </pc:sldMkLst>
        <pc:spChg chg="mod">
          <ac:chgData name="Steve Shellhammer" userId="0e71f22d-ee3e-49c0-82ff-dbc290af8082" providerId="ADAL" clId="{5AE2CC8C-54BD-4BD0-9392-2A265393AAE9}" dt="2021-04-22T00:00:33.646" v="4655" actId="14100"/>
          <ac:spMkLst>
            <pc:docMk/>
            <pc:sldMk cId="668802648" sldId="504"/>
            <ac:spMk id="2" creationId="{25E7DE1C-152D-4B01-9064-FE57A0465216}"/>
          </ac:spMkLst>
        </pc:spChg>
        <pc:spChg chg="del mod">
          <ac:chgData name="Steve Shellhammer" userId="0e71f22d-ee3e-49c0-82ff-dbc290af8082" providerId="ADAL" clId="{5AE2CC8C-54BD-4BD0-9392-2A265393AAE9}" dt="2021-04-21T23:55:24.744" v="4619" actId="478"/>
          <ac:spMkLst>
            <pc:docMk/>
            <pc:sldMk cId="668802648" sldId="504"/>
            <ac:spMk id="3" creationId="{D200EC5C-BC31-4B98-BD32-C2AA7CD20DFE}"/>
          </ac:spMkLst>
        </pc:spChg>
        <pc:spChg chg="add del mod">
          <ac:chgData name="Steve Shellhammer" userId="0e71f22d-ee3e-49c0-82ff-dbc290af8082" providerId="ADAL" clId="{5AE2CC8C-54BD-4BD0-9392-2A265393AAE9}" dt="2021-04-21T23:55:27.924" v="4620" actId="478"/>
          <ac:spMkLst>
            <pc:docMk/>
            <pc:sldMk cId="668802648" sldId="504"/>
            <ac:spMk id="10" creationId="{369F3F4C-B88A-4E98-AFF7-F9732F8E1218}"/>
          </ac:spMkLst>
        </pc:spChg>
        <pc:picChg chg="add mod">
          <ac:chgData name="Steve Shellhammer" userId="0e71f22d-ee3e-49c0-82ff-dbc290af8082" providerId="ADAL" clId="{5AE2CC8C-54BD-4BD0-9392-2A265393AAE9}" dt="2021-04-22T00:00:37.375" v="4656" actId="1035"/>
          <ac:picMkLst>
            <pc:docMk/>
            <pc:sldMk cId="668802648" sldId="504"/>
            <ac:picMk id="8" creationId="{0596CB9B-9C88-44A6-8CA8-54F8163B3466}"/>
          </ac:picMkLst>
        </pc:picChg>
      </pc:sldChg>
      <pc:sldChg chg="addSp delSp modSp new mod">
        <pc:chgData name="Steve Shellhammer" userId="0e71f22d-ee3e-49c0-82ff-dbc290af8082" providerId="ADAL" clId="{5AE2CC8C-54BD-4BD0-9392-2A265393AAE9}" dt="2021-04-22T00:00:18.576" v="4648" actId="14100"/>
        <pc:sldMkLst>
          <pc:docMk/>
          <pc:sldMk cId="1824480865" sldId="505"/>
        </pc:sldMkLst>
        <pc:spChg chg="mod">
          <ac:chgData name="Steve Shellhammer" userId="0e71f22d-ee3e-49c0-82ff-dbc290af8082" providerId="ADAL" clId="{5AE2CC8C-54BD-4BD0-9392-2A265393AAE9}" dt="2021-04-22T00:00:18.576" v="4648" actId="14100"/>
          <ac:spMkLst>
            <pc:docMk/>
            <pc:sldMk cId="1824480865" sldId="505"/>
            <ac:spMk id="2" creationId="{CDA8E8D4-8E9B-406B-BAF2-884FCADCAF59}"/>
          </ac:spMkLst>
        </pc:spChg>
        <pc:spChg chg="del">
          <ac:chgData name="Steve Shellhammer" userId="0e71f22d-ee3e-49c0-82ff-dbc290af8082" providerId="ADAL" clId="{5AE2CC8C-54BD-4BD0-9392-2A265393AAE9}" dt="2021-04-21T23:56:10.420" v="4637" actId="478"/>
          <ac:spMkLst>
            <pc:docMk/>
            <pc:sldMk cId="1824480865" sldId="505"/>
            <ac:spMk id="3" creationId="{4830D021-166E-4DFE-825A-4E9555FE5D3B}"/>
          </ac:spMkLst>
        </pc:spChg>
        <pc:picChg chg="add mod">
          <ac:chgData name="Steve Shellhammer" userId="0e71f22d-ee3e-49c0-82ff-dbc290af8082" providerId="ADAL" clId="{5AE2CC8C-54BD-4BD0-9392-2A265393AAE9}" dt="2021-04-22T00:00:15.543" v="4647" actId="1076"/>
          <ac:picMkLst>
            <pc:docMk/>
            <pc:sldMk cId="1824480865" sldId="505"/>
            <ac:picMk id="8" creationId="{AAB318AE-D66A-4078-B568-4BE61CF218DC}"/>
          </ac:picMkLst>
        </pc:picChg>
      </pc:sldChg>
      <pc:sldChg chg="addSp delSp modSp new mod">
        <pc:chgData name="Steve Shellhammer" userId="0e71f22d-ee3e-49c0-82ff-dbc290af8082" providerId="ADAL" clId="{5AE2CC8C-54BD-4BD0-9392-2A265393AAE9}" dt="2021-04-26T23:57:39.962" v="5190" actId="1076"/>
        <pc:sldMkLst>
          <pc:docMk/>
          <pc:sldMk cId="3929891046" sldId="506"/>
        </pc:sldMkLst>
        <pc:spChg chg="mod">
          <ac:chgData name="Steve Shellhammer" userId="0e71f22d-ee3e-49c0-82ff-dbc290af8082" providerId="ADAL" clId="{5AE2CC8C-54BD-4BD0-9392-2A265393AAE9}" dt="2021-04-26T23:57:33.515" v="5187" actId="20577"/>
          <ac:spMkLst>
            <pc:docMk/>
            <pc:sldMk cId="3929891046" sldId="506"/>
            <ac:spMk id="2" creationId="{E9AC5550-D991-455D-B49F-5020D9261CF4}"/>
          </ac:spMkLst>
        </pc:spChg>
        <pc:spChg chg="del">
          <ac:chgData name="Steve Shellhammer" userId="0e71f22d-ee3e-49c0-82ff-dbc290af8082" providerId="ADAL" clId="{5AE2CC8C-54BD-4BD0-9392-2A265393AAE9}" dt="2021-04-26T23:57:36.566" v="5188" actId="478"/>
          <ac:spMkLst>
            <pc:docMk/>
            <pc:sldMk cId="3929891046" sldId="506"/>
            <ac:spMk id="3" creationId="{95B5799D-4929-4E73-ADD2-756FB80D1512}"/>
          </ac:spMkLst>
        </pc:spChg>
        <pc:graphicFrameChg chg="add mod">
          <ac:chgData name="Steve Shellhammer" userId="0e71f22d-ee3e-49c0-82ff-dbc290af8082" providerId="ADAL" clId="{5AE2CC8C-54BD-4BD0-9392-2A265393AAE9}" dt="2021-04-26T23:57:39.962" v="5190" actId="1076"/>
          <ac:graphicFrameMkLst>
            <pc:docMk/>
            <pc:sldMk cId="3929891046" sldId="506"/>
            <ac:graphicFrameMk id="7" creationId="{0A894D0C-AFC5-4F8F-9C44-D60DEE33340F}"/>
          </ac:graphicFrameMkLst>
        </pc:graphicFrameChg>
      </pc:sldChg>
    </pc:docChg>
  </pc:docChgLst>
  <pc:docChgLst>
    <pc:chgData name="Steve Shellhammer" userId="0e71f22d-ee3e-49c0-82ff-dbc290af8082" providerId="ADAL" clId="{467BD3AC-F198-4FA9-8F8B-0EF76C763259}"/>
    <pc:docChg chg="custSel addSld delSld modSld">
      <pc:chgData name="Steve Shellhammer" userId="0e71f22d-ee3e-49c0-82ff-dbc290af8082" providerId="ADAL" clId="{467BD3AC-F198-4FA9-8F8B-0EF76C763259}" dt="2020-08-24T18:15:56.133" v="675" actId="20577"/>
      <pc:docMkLst>
        <pc:docMk/>
      </pc:docMkLst>
      <pc:sldChg chg="modSp mod">
        <pc:chgData name="Steve Shellhammer" userId="0e71f22d-ee3e-49c0-82ff-dbc290af8082" providerId="ADAL" clId="{467BD3AC-F198-4FA9-8F8B-0EF76C763259}" dt="2020-08-24T17:50:33.184" v="18" actId="20577"/>
        <pc:sldMkLst>
          <pc:docMk/>
          <pc:sldMk cId="0" sldId="256"/>
        </pc:sldMkLst>
        <pc:spChg chg="mod">
          <ac:chgData name="Steve Shellhammer" userId="0e71f22d-ee3e-49c0-82ff-dbc290af8082" providerId="ADAL" clId="{467BD3AC-F198-4FA9-8F8B-0EF76C763259}" dt="2020-08-24T17:50:33.184" v="18" actId="20577"/>
          <ac:spMkLst>
            <pc:docMk/>
            <pc:sldMk cId="0" sldId="256"/>
            <ac:spMk id="3073" creationId="{00000000-0000-0000-0000-000000000000}"/>
          </ac:spMkLst>
        </pc:spChg>
      </pc:sldChg>
      <pc:sldChg chg="modSp mod">
        <pc:chgData name="Steve Shellhammer" userId="0e71f22d-ee3e-49c0-82ff-dbc290af8082" providerId="ADAL" clId="{467BD3AC-F198-4FA9-8F8B-0EF76C763259}" dt="2020-08-24T17:50:06.869" v="8" actId="6549"/>
        <pc:sldMkLst>
          <pc:docMk/>
          <pc:sldMk cId="1014374459" sldId="480"/>
        </pc:sldMkLst>
        <pc:spChg chg="mod">
          <ac:chgData name="Steve Shellhammer" userId="0e71f22d-ee3e-49c0-82ff-dbc290af8082" providerId="ADAL" clId="{467BD3AC-F198-4FA9-8F8B-0EF76C763259}" dt="2020-08-24T17:50:06.869" v="8" actId="6549"/>
          <ac:spMkLst>
            <pc:docMk/>
            <pc:sldMk cId="1014374459" sldId="480"/>
            <ac:spMk id="3" creationId="{06AD7F19-BBE7-42D5-81E1-D0A5F4F8AB06}"/>
          </ac:spMkLst>
        </pc:spChg>
      </pc:sldChg>
      <pc:sldChg chg="modSp mod">
        <pc:chgData name="Steve Shellhammer" userId="0e71f22d-ee3e-49c0-82ff-dbc290af8082" providerId="ADAL" clId="{467BD3AC-F198-4FA9-8F8B-0EF76C763259}" dt="2020-08-24T18:15:30.124" v="670" actId="20577"/>
        <pc:sldMkLst>
          <pc:docMk/>
          <pc:sldMk cId="3145523729" sldId="482"/>
        </pc:sldMkLst>
        <pc:spChg chg="mod">
          <ac:chgData name="Steve Shellhammer" userId="0e71f22d-ee3e-49c0-82ff-dbc290af8082" providerId="ADAL" clId="{467BD3AC-F198-4FA9-8F8B-0EF76C763259}" dt="2020-08-24T18:13:18.014" v="595" actId="20577"/>
          <ac:spMkLst>
            <pc:docMk/>
            <pc:sldMk cId="3145523729" sldId="482"/>
            <ac:spMk id="2" creationId="{005DAA92-A641-45E9-9B1B-72663ACAA312}"/>
          </ac:spMkLst>
        </pc:spChg>
        <pc:spChg chg="mod">
          <ac:chgData name="Steve Shellhammer" userId="0e71f22d-ee3e-49c0-82ff-dbc290af8082" providerId="ADAL" clId="{467BD3AC-F198-4FA9-8F8B-0EF76C763259}" dt="2020-08-24T18:15:30.124" v="670" actId="20577"/>
          <ac:spMkLst>
            <pc:docMk/>
            <pc:sldMk cId="3145523729" sldId="482"/>
            <ac:spMk id="3" creationId="{85E764BB-08F0-4F5B-87CC-541A3CA35AB1}"/>
          </ac:spMkLst>
        </pc:spChg>
      </pc:sldChg>
      <pc:sldChg chg="modSp mod">
        <pc:chgData name="Steve Shellhammer" userId="0e71f22d-ee3e-49c0-82ff-dbc290af8082" providerId="ADAL" clId="{467BD3AC-F198-4FA9-8F8B-0EF76C763259}" dt="2020-08-24T17:50:57.965" v="22" actId="20577"/>
        <pc:sldMkLst>
          <pc:docMk/>
          <pc:sldMk cId="323650932" sldId="483"/>
        </pc:sldMkLst>
        <pc:spChg chg="mod">
          <ac:chgData name="Steve Shellhammer" userId="0e71f22d-ee3e-49c0-82ff-dbc290af8082" providerId="ADAL" clId="{467BD3AC-F198-4FA9-8F8B-0EF76C763259}" dt="2020-08-24T17:50:57.965" v="22" actId="20577"/>
          <ac:spMkLst>
            <pc:docMk/>
            <pc:sldMk cId="323650932" sldId="483"/>
            <ac:spMk id="3" creationId="{2568EDD7-0DD7-4C69-9997-C9202D2F8482}"/>
          </ac:spMkLst>
        </pc:spChg>
      </pc:sldChg>
      <pc:sldChg chg="modSp mod">
        <pc:chgData name="Steve Shellhammer" userId="0e71f22d-ee3e-49c0-82ff-dbc290af8082" providerId="ADAL" clId="{467BD3AC-F198-4FA9-8F8B-0EF76C763259}" dt="2020-08-24T17:58:08.830" v="98" actId="1076"/>
        <pc:sldMkLst>
          <pc:docMk/>
          <pc:sldMk cId="1334691016" sldId="485"/>
        </pc:sldMkLst>
        <pc:picChg chg="mod">
          <ac:chgData name="Steve Shellhammer" userId="0e71f22d-ee3e-49c0-82ff-dbc290af8082" providerId="ADAL" clId="{467BD3AC-F198-4FA9-8F8B-0EF76C763259}" dt="2020-08-24T17:58:08.830" v="98" actId="1076"/>
          <ac:picMkLst>
            <pc:docMk/>
            <pc:sldMk cId="1334691016" sldId="485"/>
            <ac:picMk id="7" creationId="{5DDC645C-1EC6-4D45-A9C1-97D679B27F80}"/>
          </ac:picMkLst>
        </pc:picChg>
      </pc:sldChg>
      <pc:sldChg chg="modSp mod">
        <pc:chgData name="Steve Shellhammer" userId="0e71f22d-ee3e-49c0-82ff-dbc290af8082" providerId="ADAL" clId="{467BD3AC-F198-4FA9-8F8B-0EF76C763259}" dt="2020-08-24T18:07:09.017" v="376" actId="20577"/>
        <pc:sldMkLst>
          <pc:docMk/>
          <pc:sldMk cId="2415202813" sldId="486"/>
        </pc:sldMkLst>
        <pc:spChg chg="mod">
          <ac:chgData name="Steve Shellhammer" userId="0e71f22d-ee3e-49c0-82ff-dbc290af8082" providerId="ADAL" clId="{467BD3AC-F198-4FA9-8F8B-0EF76C763259}" dt="2020-08-24T18:07:09.017" v="376" actId="20577"/>
          <ac:spMkLst>
            <pc:docMk/>
            <pc:sldMk cId="2415202813" sldId="486"/>
            <ac:spMk id="3" creationId="{85E764BB-08F0-4F5B-87CC-541A3CA35AB1}"/>
          </ac:spMkLst>
        </pc:spChg>
      </pc:sldChg>
      <pc:sldChg chg="addSp modSp mod">
        <pc:chgData name="Steve Shellhammer" userId="0e71f22d-ee3e-49c0-82ff-dbc290af8082" providerId="ADAL" clId="{467BD3AC-F198-4FA9-8F8B-0EF76C763259}" dt="2020-08-24T18:15:00.246" v="653" actId="403"/>
        <pc:sldMkLst>
          <pc:docMk/>
          <pc:sldMk cId="675243109" sldId="487"/>
        </pc:sldMkLst>
        <pc:spChg chg="mod">
          <ac:chgData name="Steve Shellhammer" userId="0e71f22d-ee3e-49c0-82ff-dbc290af8082" providerId="ADAL" clId="{467BD3AC-F198-4FA9-8F8B-0EF76C763259}" dt="2020-08-24T18:00:23.943" v="200" actId="14100"/>
          <ac:spMkLst>
            <pc:docMk/>
            <pc:sldMk cId="675243109" sldId="487"/>
            <ac:spMk id="2" creationId="{2F86EDF1-4E29-437A-AD3C-2E8D8E7985BE}"/>
          </ac:spMkLst>
        </pc:spChg>
        <pc:spChg chg="mod">
          <ac:chgData name="Steve Shellhammer" userId="0e71f22d-ee3e-49c0-82ff-dbc290af8082" providerId="ADAL" clId="{467BD3AC-F198-4FA9-8F8B-0EF76C763259}" dt="2020-08-24T18:13:03.042" v="587" actId="20577"/>
          <ac:spMkLst>
            <pc:docMk/>
            <pc:sldMk cId="675243109" sldId="487"/>
            <ac:spMk id="3" creationId="{F7F3A0E5-FAAC-4B6F-9E0C-21E97D74B750}"/>
          </ac:spMkLst>
        </pc:spChg>
        <pc:spChg chg="add mod">
          <ac:chgData name="Steve Shellhammer" userId="0e71f22d-ee3e-49c0-82ff-dbc290af8082" providerId="ADAL" clId="{467BD3AC-F198-4FA9-8F8B-0EF76C763259}" dt="2020-08-24T18:14:55.447" v="652" actId="14100"/>
          <ac:spMkLst>
            <pc:docMk/>
            <pc:sldMk cId="675243109" sldId="487"/>
            <ac:spMk id="7" creationId="{C3FF793B-028C-4B28-85CC-FD8D7C5052C6}"/>
          </ac:spMkLst>
        </pc:spChg>
        <pc:graphicFrameChg chg="add mod modGraphic">
          <ac:chgData name="Steve Shellhammer" userId="0e71f22d-ee3e-49c0-82ff-dbc290af8082" providerId="ADAL" clId="{467BD3AC-F198-4FA9-8F8B-0EF76C763259}" dt="2020-08-24T18:15:00.246" v="653" actId="403"/>
          <ac:graphicFrameMkLst>
            <pc:docMk/>
            <pc:sldMk cId="675243109" sldId="487"/>
            <ac:graphicFrameMk id="8" creationId="{3EE1DFF0-4B1A-4854-A798-EB1E74EF18D8}"/>
          </ac:graphicFrameMkLst>
        </pc:graphicFrameChg>
      </pc:sldChg>
      <pc:sldChg chg="modSp mod">
        <pc:chgData name="Steve Shellhammer" userId="0e71f22d-ee3e-49c0-82ff-dbc290af8082" providerId="ADAL" clId="{467BD3AC-F198-4FA9-8F8B-0EF76C763259}" dt="2020-08-24T18:15:49.246" v="671" actId="404"/>
        <pc:sldMkLst>
          <pc:docMk/>
          <pc:sldMk cId="3208908905" sldId="488"/>
        </pc:sldMkLst>
        <pc:graphicFrameChg chg="modGraphic">
          <ac:chgData name="Steve Shellhammer" userId="0e71f22d-ee3e-49c0-82ff-dbc290af8082" providerId="ADAL" clId="{467BD3AC-F198-4FA9-8F8B-0EF76C763259}" dt="2020-08-24T18:15:49.246" v="671" actId="404"/>
          <ac:graphicFrameMkLst>
            <pc:docMk/>
            <pc:sldMk cId="3208908905" sldId="488"/>
            <ac:graphicFrameMk id="7" creationId="{000B318F-0BF1-442D-95EA-0B75D102DB6D}"/>
          </ac:graphicFrameMkLst>
        </pc:graphicFrameChg>
      </pc:sldChg>
      <pc:sldChg chg="modSp mod">
        <pc:chgData name="Steve Shellhammer" userId="0e71f22d-ee3e-49c0-82ff-dbc290af8082" providerId="ADAL" clId="{467BD3AC-F198-4FA9-8F8B-0EF76C763259}" dt="2020-08-24T18:15:56.133" v="675" actId="20577"/>
        <pc:sldMkLst>
          <pc:docMk/>
          <pc:sldMk cId="847141214" sldId="489"/>
        </pc:sldMkLst>
        <pc:spChg chg="mod">
          <ac:chgData name="Steve Shellhammer" userId="0e71f22d-ee3e-49c0-82ff-dbc290af8082" providerId="ADAL" clId="{467BD3AC-F198-4FA9-8F8B-0EF76C763259}" dt="2020-08-24T18:15:56.133" v="675" actId="20577"/>
          <ac:spMkLst>
            <pc:docMk/>
            <pc:sldMk cId="847141214" sldId="489"/>
            <ac:spMk id="3" creationId="{2FECA816-EEB6-4F6E-AF54-D0FEA8EB7482}"/>
          </ac:spMkLst>
        </pc:spChg>
      </pc:sldChg>
      <pc:sldChg chg="modSp mod">
        <pc:chgData name="Steve Shellhammer" userId="0e71f22d-ee3e-49c0-82ff-dbc290af8082" providerId="ADAL" clId="{467BD3AC-F198-4FA9-8F8B-0EF76C763259}" dt="2020-08-24T18:01:34.366" v="208" actId="20577"/>
        <pc:sldMkLst>
          <pc:docMk/>
          <pc:sldMk cId="506027600" sldId="490"/>
        </pc:sldMkLst>
        <pc:spChg chg="mod">
          <ac:chgData name="Steve Shellhammer" userId="0e71f22d-ee3e-49c0-82ff-dbc290af8082" providerId="ADAL" clId="{467BD3AC-F198-4FA9-8F8B-0EF76C763259}" dt="2020-08-24T17:57:37.140" v="71" actId="1076"/>
          <ac:spMkLst>
            <pc:docMk/>
            <pc:sldMk cId="506027600" sldId="490"/>
            <ac:spMk id="2" creationId="{005DAA92-A641-45E9-9B1B-72663ACAA312}"/>
          </ac:spMkLst>
        </pc:spChg>
        <pc:spChg chg="mod">
          <ac:chgData name="Steve Shellhammer" userId="0e71f22d-ee3e-49c0-82ff-dbc290af8082" providerId="ADAL" clId="{467BD3AC-F198-4FA9-8F8B-0EF76C763259}" dt="2020-08-24T18:01:34.366" v="208" actId="20577"/>
          <ac:spMkLst>
            <pc:docMk/>
            <pc:sldMk cId="506027600" sldId="490"/>
            <ac:spMk id="3" creationId="{85E764BB-08F0-4F5B-87CC-541A3CA35AB1}"/>
          </ac:spMkLst>
        </pc:spChg>
        <pc:picChg chg="mod">
          <ac:chgData name="Steve Shellhammer" userId="0e71f22d-ee3e-49c0-82ff-dbc290af8082" providerId="ADAL" clId="{467BD3AC-F198-4FA9-8F8B-0EF76C763259}" dt="2020-08-24T18:01:22.506" v="204" actId="1076"/>
          <ac:picMkLst>
            <pc:docMk/>
            <pc:sldMk cId="506027600" sldId="490"/>
            <ac:picMk id="9" creationId="{9DD57DE5-AF6C-40B1-A155-AB448FE707D0}"/>
          </ac:picMkLst>
        </pc:picChg>
      </pc:sldChg>
      <pc:sldChg chg="addSp delSp modSp new del mod">
        <pc:chgData name="Steve Shellhammer" userId="0e71f22d-ee3e-49c0-82ff-dbc290af8082" providerId="ADAL" clId="{467BD3AC-F198-4FA9-8F8B-0EF76C763259}" dt="2020-08-24T18:10:49.857" v="522" actId="47"/>
        <pc:sldMkLst>
          <pc:docMk/>
          <pc:sldMk cId="634102025" sldId="491"/>
        </pc:sldMkLst>
        <pc:spChg chg="del">
          <ac:chgData name="Steve Shellhammer" userId="0e71f22d-ee3e-49c0-82ff-dbc290af8082" providerId="ADAL" clId="{467BD3AC-F198-4FA9-8F8B-0EF76C763259}" dt="2020-08-24T18:02:32.856" v="210" actId="3680"/>
          <ac:spMkLst>
            <pc:docMk/>
            <pc:sldMk cId="634102025" sldId="491"/>
            <ac:spMk id="3" creationId="{4548D7F8-968D-49C8-B813-55A4DF4F9062}"/>
          </ac:spMkLst>
        </pc:spChg>
        <pc:graphicFrameChg chg="add mod ord modGraphic">
          <ac:chgData name="Steve Shellhammer" userId="0e71f22d-ee3e-49c0-82ff-dbc290af8082" providerId="ADAL" clId="{467BD3AC-F198-4FA9-8F8B-0EF76C763259}" dt="2020-08-24T18:09:13.285" v="517" actId="404"/>
          <ac:graphicFrameMkLst>
            <pc:docMk/>
            <pc:sldMk cId="634102025" sldId="491"/>
            <ac:graphicFrameMk id="7" creationId="{4F1ACEC2-331B-42CC-9998-446F904EBBA7}"/>
          </ac:graphicFrameMkLst>
        </pc:graphicFrameChg>
      </pc:sldChg>
      <pc:sldChg chg="modSp new del mod">
        <pc:chgData name="Steve Shellhammer" userId="0e71f22d-ee3e-49c0-82ff-dbc290af8082" providerId="ADAL" clId="{467BD3AC-F198-4FA9-8F8B-0EF76C763259}" dt="2020-08-24T18:09:01.289" v="516" actId="47"/>
        <pc:sldMkLst>
          <pc:docMk/>
          <pc:sldMk cId="1392521135" sldId="492"/>
        </pc:sldMkLst>
        <pc:spChg chg="mod">
          <ac:chgData name="Steve Shellhammer" userId="0e71f22d-ee3e-49c0-82ff-dbc290af8082" providerId="ADAL" clId="{467BD3AC-F198-4FA9-8F8B-0EF76C763259}" dt="2020-08-24T18:08:07.189" v="452" actId="20577"/>
          <ac:spMkLst>
            <pc:docMk/>
            <pc:sldMk cId="1392521135" sldId="492"/>
            <ac:spMk id="3" creationId="{DC0C9A4C-BF35-4DE5-8A62-942C45A4EB62}"/>
          </ac:spMkLst>
        </pc:spChg>
      </pc:sldChg>
    </pc:docChg>
  </pc:docChgLst>
  <pc:docChgLst>
    <pc:chgData name="Steve Shellhammer" userId="0e71f22d-ee3e-49c0-82ff-dbc290af8082" providerId="ADAL" clId="{F0B04507-45DF-450B-BC5B-B6D1A2B551F4}"/>
    <pc:docChg chg="undo custSel modSld">
      <pc:chgData name="Steve Shellhammer" userId="0e71f22d-ee3e-49c0-82ff-dbc290af8082" providerId="ADAL" clId="{F0B04507-45DF-450B-BC5B-B6D1A2B551F4}" dt="2022-10-17T14:57:19.996" v="613" actId="1076"/>
      <pc:docMkLst>
        <pc:docMk/>
      </pc:docMkLst>
      <pc:sldChg chg="modSp mod">
        <pc:chgData name="Steve Shellhammer" userId="0e71f22d-ee3e-49c0-82ff-dbc290af8082" providerId="ADAL" clId="{F0B04507-45DF-450B-BC5B-B6D1A2B551F4}" dt="2022-10-17T14:46:31.162" v="0" actId="20577"/>
        <pc:sldMkLst>
          <pc:docMk/>
          <pc:sldMk cId="0" sldId="256"/>
        </pc:sldMkLst>
        <pc:spChg chg="mod">
          <ac:chgData name="Steve Shellhammer" userId="0e71f22d-ee3e-49c0-82ff-dbc290af8082" providerId="ADAL" clId="{F0B04507-45DF-450B-BC5B-B6D1A2B551F4}" dt="2022-10-17T14:46:31.162" v="0" actId="20577"/>
          <ac:spMkLst>
            <pc:docMk/>
            <pc:sldMk cId="0" sldId="256"/>
            <ac:spMk id="9" creationId="{0E31A46A-2C9E-3C6E-1BCA-1D63DB6F5F0E}"/>
          </ac:spMkLst>
        </pc:spChg>
      </pc:sldChg>
      <pc:sldChg chg="delSp modSp mod">
        <pc:chgData name="Steve Shellhammer" userId="0e71f22d-ee3e-49c0-82ff-dbc290af8082" providerId="ADAL" clId="{F0B04507-45DF-450B-BC5B-B6D1A2B551F4}" dt="2022-10-17T14:56:38.423" v="609" actId="1036"/>
        <pc:sldMkLst>
          <pc:docMk/>
          <pc:sldMk cId="3515518401" sldId="262"/>
        </pc:sldMkLst>
        <pc:spChg chg="mod">
          <ac:chgData name="Steve Shellhammer" userId="0e71f22d-ee3e-49c0-82ff-dbc290af8082" providerId="ADAL" clId="{F0B04507-45DF-450B-BC5B-B6D1A2B551F4}" dt="2022-10-17T14:56:38.423" v="609" actId="1036"/>
          <ac:spMkLst>
            <pc:docMk/>
            <pc:sldMk cId="3515518401" sldId="262"/>
            <ac:spMk id="3" creationId="{1DEAAFFA-12EE-02BD-91A0-8B49101FA2B0}"/>
          </ac:spMkLst>
        </pc:spChg>
        <pc:spChg chg="del">
          <ac:chgData name="Steve Shellhammer" userId="0e71f22d-ee3e-49c0-82ff-dbc290af8082" providerId="ADAL" clId="{F0B04507-45DF-450B-BC5B-B6D1A2B551F4}" dt="2022-10-17T14:52:29.797" v="451" actId="478"/>
          <ac:spMkLst>
            <pc:docMk/>
            <pc:sldMk cId="3515518401" sldId="262"/>
            <ac:spMk id="27" creationId="{19802ABF-30B4-AE9B-4B71-38A0CFA3ED02}"/>
          </ac:spMkLst>
        </pc:spChg>
        <pc:grpChg chg="mod">
          <ac:chgData name="Steve Shellhammer" userId="0e71f22d-ee3e-49c0-82ff-dbc290af8082" providerId="ADAL" clId="{F0B04507-45DF-450B-BC5B-B6D1A2B551F4}" dt="2022-10-17T14:56:38.423" v="609" actId="1036"/>
          <ac:grpSpMkLst>
            <pc:docMk/>
            <pc:sldMk cId="3515518401" sldId="262"/>
            <ac:grpSpMk id="26" creationId="{C212C2CB-C40B-8459-33BD-2F27B8D30892}"/>
          </ac:grpSpMkLst>
        </pc:grpChg>
      </pc:sldChg>
      <pc:sldChg chg="modSp mod">
        <pc:chgData name="Steve Shellhammer" userId="0e71f22d-ee3e-49c0-82ff-dbc290af8082" providerId="ADAL" clId="{F0B04507-45DF-450B-BC5B-B6D1A2B551F4}" dt="2022-10-17T14:55:54.906" v="603" actId="6549"/>
        <pc:sldMkLst>
          <pc:docMk/>
          <pc:sldMk cId="1621048108" sldId="263"/>
        </pc:sldMkLst>
        <pc:spChg chg="mod">
          <ac:chgData name="Steve Shellhammer" userId="0e71f22d-ee3e-49c0-82ff-dbc290af8082" providerId="ADAL" clId="{F0B04507-45DF-450B-BC5B-B6D1A2B551F4}" dt="2022-10-17T14:55:54.906" v="603" actId="6549"/>
          <ac:spMkLst>
            <pc:docMk/>
            <pc:sldMk cId="1621048108" sldId="263"/>
            <ac:spMk id="3" creationId="{54067F69-9EC9-399C-58DC-F76A3DAAC08A}"/>
          </ac:spMkLst>
        </pc:spChg>
      </pc:sldChg>
      <pc:sldChg chg="modSp mod">
        <pc:chgData name="Steve Shellhammer" userId="0e71f22d-ee3e-49c0-82ff-dbc290af8082" providerId="ADAL" clId="{F0B04507-45DF-450B-BC5B-B6D1A2B551F4}" dt="2022-10-17T14:56:10.600" v="604" actId="403"/>
        <pc:sldMkLst>
          <pc:docMk/>
          <pc:sldMk cId="3307144013" sldId="264"/>
        </pc:sldMkLst>
        <pc:spChg chg="mod">
          <ac:chgData name="Steve Shellhammer" userId="0e71f22d-ee3e-49c0-82ff-dbc290af8082" providerId="ADAL" clId="{F0B04507-45DF-450B-BC5B-B6D1A2B551F4}" dt="2022-10-17T14:49:18.492" v="155" actId="14100"/>
          <ac:spMkLst>
            <pc:docMk/>
            <pc:sldMk cId="3307144013" sldId="264"/>
            <ac:spMk id="2" creationId="{690470AF-0858-DA40-CC69-0FCCA51C677D}"/>
          </ac:spMkLst>
        </pc:spChg>
        <pc:spChg chg="mod">
          <ac:chgData name="Steve Shellhammer" userId="0e71f22d-ee3e-49c0-82ff-dbc290af8082" providerId="ADAL" clId="{F0B04507-45DF-450B-BC5B-B6D1A2B551F4}" dt="2022-10-17T14:51:26.900" v="447" actId="20577"/>
          <ac:spMkLst>
            <pc:docMk/>
            <pc:sldMk cId="3307144013" sldId="264"/>
            <ac:spMk id="3" creationId="{AABF5EC9-0999-4195-9D45-455CC80681C7}"/>
          </ac:spMkLst>
        </pc:spChg>
        <pc:graphicFrameChg chg="mod modGraphic">
          <ac:chgData name="Steve Shellhammer" userId="0e71f22d-ee3e-49c0-82ff-dbc290af8082" providerId="ADAL" clId="{F0B04507-45DF-450B-BC5B-B6D1A2B551F4}" dt="2022-10-17T14:56:10.600" v="604" actId="403"/>
          <ac:graphicFrameMkLst>
            <pc:docMk/>
            <pc:sldMk cId="3307144013" sldId="264"/>
            <ac:graphicFrameMk id="7" creationId="{852F2CCA-BFB3-325B-EEEF-CA50865384EF}"/>
          </ac:graphicFrameMkLst>
        </pc:graphicFrameChg>
      </pc:sldChg>
      <pc:sldChg chg="modSp mod">
        <pc:chgData name="Steve Shellhammer" userId="0e71f22d-ee3e-49c0-82ff-dbc290af8082" providerId="ADAL" clId="{F0B04507-45DF-450B-BC5B-B6D1A2B551F4}" dt="2022-10-17T14:57:19.996" v="613" actId="1076"/>
        <pc:sldMkLst>
          <pc:docMk/>
          <pc:sldMk cId="3677123371" sldId="267"/>
        </pc:sldMkLst>
        <pc:spChg chg="mod">
          <ac:chgData name="Steve Shellhammer" userId="0e71f22d-ee3e-49c0-82ff-dbc290af8082" providerId="ADAL" clId="{F0B04507-45DF-450B-BC5B-B6D1A2B551F4}" dt="2022-10-17T14:53:32.313" v="468" actId="20577"/>
          <ac:spMkLst>
            <pc:docMk/>
            <pc:sldMk cId="3677123371" sldId="267"/>
            <ac:spMk id="2" creationId="{744DB3D1-A455-FA6D-51F6-A7EB0BD8A165}"/>
          </ac:spMkLst>
        </pc:spChg>
        <pc:spChg chg="mod">
          <ac:chgData name="Steve Shellhammer" userId="0e71f22d-ee3e-49c0-82ff-dbc290af8082" providerId="ADAL" clId="{F0B04507-45DF-450B-BC5B-B6D1A2B551F4}" dt="2022-10-17T14:57:19.996" v="613" actId="1076"/>
          <ac:spMkLst>
            <pc:docMk/>
            <pc:sldMk cId="3677123371" sldId="267"/>
            <ac:spMk id="3" creationId="{C15FF80C-BF23-949D-495A-0DBFA95E3CB2}"/>
          </ac:spMkLst>
        </pc:spChg>
      </pc:sldChg>
    </pc:docChg>
  </pc:docChgLst>
  <pc:docChgLst>
    <pc:chgData name="Steve Shellhammer" userId="0e71f22d-ee3e-49c0-82ff-dbc290af8082" providerId="ADAL" clId="{754C8E31-22D4-4550-ADAD-FDB7A22B0696}"/>
    <pc:docChg chg="custSel delSld modSld modMainMaster">
      <pc:chgData name="Steve Shellhammer" userId="0e71f22d-ee3e-49c0-82ff-dbc290af8082" providerId="ADAL" clId="{754C8E31-22D4-4550-ADAD-FDB7A22B0696}" dt="2022-11-11T18:49:16.754" v="93" actId="20577"/>
      <pc:docMkLst>
        <pc:docMk/>
      </pc:docMkLst>
      <pc:sldChg chg="modSp mod">
        <pc:chgData name="Steve Shellhammer" userId="0e71f22d-ee3e-49c0-82ff-dbc290af8082" providerId="ADAL" clId="{754C8E31-22D4-4550-ADAD-FDB7A22B0696}" dt="2022-11-08T14:42:34.810" v="21" actId="20577"/>
        <pc:sldMkLst>
          <pc:docMk/>
          <pc:sldMk cId="0" sldId="256"/>
        </pc:sldMkLst>
        <pc:spChg chg="mod">
          <ac:chgData name="Steve Shellhammer" userId="0e71f22d-ee3e-49c0-82ff-dbc290af8082" providerId="ADAL" clId="{754C8E31-22D4-4550-ADAD-FDB7A22B0696}" dt="2022-11-08T14:42:34.810" v="21" actId="20577"/>
          <ac:spMkLst>
            <pc:docMk/>
            <pc:sldMk cId="0" sldId="256"/>
            <ac:spMk id="9" creationId="{0E31A46A-2C9E-3C6E-1BCA-1D63DB6F5F0E}"/>
          </ac:spMkLst>
        </pc:spChg>
      </pc:sldChg>
      <pc:sldChg chg="modSp mod">
        <pc:chgData name="Steve Shellhammer" userId="0e71f22d-ee3e-49c0-82ff-dbc290af8082" providerId="ADAL" clId="{754C8E31-22D4-4550-ADAD-FDB7A22B0696}" dt="2022-11-08T14:43:55.195" v="24" actId="14100"/>
        <pc:sldMkLst>
          <pc:docMk/>
          <pc:sldMk cId="784949654" sldId="259"/>
        </pc:sldMkLst>
        <pc:graphicFrameChg chg="mod">
          <ac:chgData name="Steve Shellhammer" userId="0e71f22d-ee3e-49c0-82ff-dbc290af8082" providerId="ADAL" clId="{754C8E31-22D4-4550-ADAD-FDB7A22B0696}" dt="2022-11-08T14:43:55.195" v="24" actId="14100"/>
          <ac:graphicFrameMkLst>
            <pc:docMk/>
            <pc:sldMk cId="784949654" sldId="259"/>
            <ac:graphicFrameMk id="7" creationId="{97BDE568-D172-5B73-EF97-F6B870B41886}"/>
          </ac:graphicFrameMkLst>
        </pc:graphicFrameChg>
      </pc:sldChg>
      <pc:sldChg chg="modSp mod">
        <pc:chgData name="Steve Shellhammer" userId="0e71f22d-ee3e-49c0-82ff-dbc290af8082" providerId="ADAL" clId="{754C8E31-22D4-4550-ADAD-FDB7A22B0696}" dt="2022-11-11T18:48:05.609" v="60" actId="20577"/>
        <pc:sldMkLst>
          <pc:docMk/>
          <pc:sldMk cId="204394396" sldId="261"/>
        </pc:sldMkLst>
        <pc:spChg chg="mod">
          <ac:chgData name="Steve Shellhammer" userId="0e71f22d-ee3e-49c0-82ff-dbc290af8082" providerId="ADAL" clId="{754C8E31-22D4-4550-ADAD-FDB7A22B0696}" dt="2022-11-11T18:48:05.609" v="60" actId="20577"/>
          <ac:spMkLst>
            <pc:docMk/>
            <pc:sldMk cId="204394396" sldId="261"/>
            <ac:spMk id="3" creationId="{1C691A2D-1C6D-AD14-6584-8CE891B9AFFA}"/>
          </ac:spMkLst>
        </pc:spChg>
      </pc:sldChg>
      <pc:sldChg chg="del">
        <pc:chgData name="Steve Shellhammer" userId="0e71f22d-ee3e-49c0-82ff-dbc290af8082" providerId="ADAL" clId="{754C8E31-22D4-4550-ADAD-FDB7A22B0696}" dt="2022-11-08T14:42:59.446" v="22" actId="47"/>
        <pc:sldMkLst>
          <pc:docMk/>
          <pc:sldMk cId="3307144013" sldId="264"/>
        </pc:sldMkLst>
      </pc:sldChg>
      <pc:sldChg chg="modSp mod">
        <pc:chgData name="Steve Shellhammer" userId="0e71f22d-ee3e-49c0-82ff-dbc290af8082" providerId="ADAL" clId="{754C8E31-22D4-4550-ADAD-FDB7A22B0696}" dt="2022-11-11T18:49:16.754" v="93" actId="20577"/>
        <pc:sldMkLst>
          <pc:docMk/>
          <pc:sldMk cId="3677123371" sldId="267"/>
        </pc:sldMkLst>
        <pc:spChg chg="mod">
          <ac:chgData name="Steve Shellhammer" userId="0e71f22d-ee3e-49c0-82ff-dbc290af8082" providerId="ADAL" clId="{754C8E31-22D4-4550-ADAD-FDB7A22B0696}" dt="2022-11-11T18:49:16.754" v="93" actId="20577"/>
          <ac:spMkLst>
            <pc:docMk/>
            <pc:sldMk cId="3677123371" sldId="267"/>
            <ac:spMk id="3" creationId="{C15FF80C-BF23-949D-495A-0DBFA95E3CB2}"/>
          </ac:spMkLst>
        </pc:spChg>
      </pc:sldChg>
      <pc:sldMasterChg chg="modSldLayout">
        <pc:chgData name="Steve Shellhammer" userId="0e71f22d-ee3e-49c0-82ff-dbc290af8082" providerId="ADAL" clId="{754C8E31-22D4-4550-ADAD-FDB7A22B0696}" dt="2022-11-11T18:46:15.297" v="31" actId="20577"/>
        <pc:sldMasterMkLst>
          <pc:docMk/>
          <pc:sldMasterMk cId="0" sldId="2147483648"/>
        </pc:sldMasterMkLst>
        <pc:sldLayoutChg chg="modSp mod">
          <pc:chgData name="Steve Shellhammer" userId="0e71f22d-ee3e-49c0-82ff-dbc290af8082" providerId="ADAL" clId="{754C8E31-22D4-4550-ADAD-FDB7A22B0696}" dt="2022-11-11T18:46:15.297" v="31" actId="20577"/>
          <pc:sldLayoutMkLst>
            <pc:docMk/>
            <pc:sldMasterMk cId="0" sldId="2147483648"/>
            <pc:sldLayoutMk cId="0" sldId="2147483650"/>
          </pc:sldLayoutMkLst>
          <pc:spChg chg="mod">
            <ac:chgData name="Steve Shellhammer" userId="0e71f22d-ee3e-49c0-82ff-dbc290af8082" providerId="ADAL" clId="{754C8E31-22D4-4550-ADAD-FDB7A22B0696}" dt="2022-11-11T18:46:15.297" v="31" actId="20577"/>
            <ac:spMkLst>
              <pc:docMk/>
              <pc:sldMasterMk cId="0" sldId="2147483648"/>
              <pc:sldLayoutMk cId="0" sldId="2147483650"/>
              <ac:spMk id="7" creationId="{686E15EF-98CC-45E2-B245-536D41247871}"/>
            </ac:spMkLst>
          </pc:spChg>
        </pc:sldLayoutChg>
      </pc:sldMasterChg>
    </pc:docChg>
  </pc:docChgLst>
  <pc:docChgLst>
    <pc:chgData name="Steve Shellhammer" userId="0e71f22d-ee3e-49c0-82ff-dbc290af8082" providerId="ADAL" clId="{0470F45F-FF92-460F-995A-D505C6F62BD0}"/>
    <pc:docChg chg="undo custSel addSld delSld modSld">
      <pc:chgData name="Steve Shellhammer" userId="0e71f22d-ee3e-49c0-82ff-dbc290af8082" providerId="ADAL" clId="{0470F45F-FF92-460F-995A-D505C6F62BD0}" dt="2021-12-03T16:22:43.350" v="4698" actId="313"/>
      <pc:docMkLst>
        <pc:docMk/>
      </pc:docMkLst>
      <pc:sldChg chg="modSp mod">
        <pc:chgData name="Steve Shellhammer" userId="0e71f22d-ee3e-49c0-82ff-dbc290af8082" providerId="ADAL" clId="{0470F45F-FF92-460F-995A-D505C6F62BD0}" dt="2021-11-30T19:17:02.819" v="29" actId="20577"/>
        <pc:sldMkLst>
          <pc:docMk/>
          <pc:sldMk cId="0" sldId="256"/>
        </pc:sldMkLst>
        <pc:spChg chg="mod">
          <ac:chgData name="Steve Shellhammer" userId="0e71f22d-ee3e-49c0-82ff-dbc290af8082" providerId="ADAL" clId="{0470F45F-FF92-460F-995A-D505C6F62BD0}" dt="2021-11-30T19:16:58.838" v="27" actId="404"/>
          <ac:spMkLst>
            <pc:docMk/>
            <pc:sldMk cId="0" sldId="256"/>
            <ac:spMk id="3073" creationId="{00000000-0000-0000-0000-000000000000}"/>
          </ac:spMkLst>
        </pc:spChg>
        <pc:spChg chg="mod">
          <ac:chgData name="Steve Shellhammer" userId="0e71f22d-ee3e-49c0-82ff-dbc290af8082" providerId="ADAL" clId="{0470F45F-FF92-460F-995A-D505C6F62BD0}" dt="2021-11-30T19:17:02.819" v="29" actId="20577"/>
          <ac:spMkLst>
            <pc:docMk/>
            <pc:sldMk cId="0" sldId="256"/>
            <ac:spMk id="3074" creationId="{00000000-0000-0000-0000-000000000000}"/>
          </ac:spMkLst>
        </pc:spChg>
      </pc:sldChg>
      <pc:sldChg chg="del">
        <pc:chgData name="Steve Shellhammer" userId="0e71f22d-ee3e-49c0-82ff-dbc290af8082" providerId="ADAL" clId="{0470F45F-FF92-460F-995A-D505C6F62BD0}" dt="2021-11-30T19:25:06.055" v="408" actId="47"/>
        <pc:sldMkLst>
          <pc:docMk/>
          <pc:sldMk cId="694538047" sldId="257"/>
        </pc:sldMkLst>
      </pc:sldChg>
      <pc:sldChg chg="del">
        <pc:chgData name="Steve Shellhammer" userId="0e71f22d-ee3e-49c0-82ff-dbc290af8082" providerId="ADAL" clId="{0470F45F-FF92-460F-995A-D505C6F62BD0}" dt="2021-11-30T19:25:06.055" v="408" actId="47"/>
        <pc:sldMkLst>
          <pc:docMk/>
          <pc:sldMk cId="3977437081" sldId="258"/>
        </pc:sldMkLst>
      </pc:sldChg>
      <pc:sldChg chg="del">
        <pc:chgData name="Steve Shellhammer" userId="0e71f22d-ee3e-49c0-82ff-dbc290af8082" providerId="ADAL" clId="{0470F45F-FF92-460F-995A-D505C6F62BD0}" dt="2021-11-30T19:25:06.055" v="408" actId="47"/>
        <pc:sldMkLst>
          <pc:docMk/>
          <pc:sldMk cId="3351242388" sldId="259"/>
        </pc:sldMkLst>
      </pc:sldChg>
      <pc:sldChg chg="del">
        <pc:chgData name="Steve Shellhammer" userId="0e71f22d-ee3e-49c0-82ff-dbc290af8082" providerId="ADAL" clId="{0470F45F-FF92-460F-995A-D505C6F62BD0}" dt="2021-11-30T19:25:06.055" v="408" actId="47"/>
        <pc:sldMkLst>
          <pc:docMk/>
          <pc:sldMk cId="2942999925" sldId="260"/>
        </pc:sldMkLst>
      </pc:sldChg>
      <pc:sldChg chg="addSp delSp modSp new mod">
        <pc:chgData name="Steve Shellhammer" userId="0e71f22d-ee3e-49c0-82ff-dbc290af8082" providerId="ADAL" clId="{0470F45F-FF92-460F-995A-D505C6F62BD0}" dt="2021-12-03T16:15:12.830" v="4339"/>
        <pc:sldMkLst>
          <pc:docMk/>
          <pc:sldMk cId="892837641" sldId="261"/>
        </pc:sldMkLst>
        <pc:spChg chg="mod">
          <ac:chgData name="Steve Shellhammer" userId="0e71f22d-ee3e-49c0-82ff-dbc290af8082" providerId="ADAL" clId="{0470F45F-FF92-460F-995A-D505C6F62BD0}" dt="2021-11-30T19:18:25.190" v="77" actId="14100"/>
          <ac:spMkLst>
            <pc:docMk/>
            <pc:sldMk cId="892837641" sldId="261"/>
            <ac:spMk id="2" creationId="{03713AB9-E9C3-4733-8292-FD7B7F185E02}"/>
          </ac:spMkLst>
        </pc:spChg>
        <pc:spChg chg="del">
          <ac:chgData name="Steve Shellhammer" userId="0e71f22d-ee3e-49c0-82ff-dbc290af8082" providerId="ADAL" clId="{0470F45F-FF92-460F-995A-D505C6F62BD0}" dt="2021-11-30T19:19:14.748" v="78" actId="3680"/>
          <ac:spMkLst>
            <pc:docMk/>
            <pc:sldMk cId="892837641" sldId="261"/>
            <ac:spMk id="3" creationId="{60A04F3D-CC4B-4B85-AB3E-CEC93E98A065}"/>
          </ac:spMkLst>
        </pc:spChg>
        <pc:graphicFrameChg chg="add mod ord modGraphic">
          <ac:chgData name="Steve Shellhammer" userId="0e71f22d-ee3e-49c0-82ff-dbc290af8082" providerId="ADAL" clId="{0470F45F-FF92-460F-995A-D505C6F62BD0}" dt="2021-12-03T16:15:12.830" v="4339"/>
          <ac:graphicFrameMkLst>
            <pc:docMk/>
            <pc:sldMk cId="892837641" sldId="261"/>
            <ac:graphicFrameMk id="7" creationId="{3D6F4556-B61E-4C1D-B39D-6377BD4E10EF}"/>
          </ac:graphicFrameMkLst>
        </pc:graphicFrameChg>
      </pc:sldChg>
      <pc:sldChg chg="modSp new mod">
        <pc:chgData name="Steve Shellhammer" userId="0e71f22d-ee3e-49c0-82ff-dbc290af8082" providerId="ADAL" clId="{0470F45F-FF92-460F-995A-D505C6F62BD0}" dt="2021-12-03T16:16:21.736" v="4367" actId="20577"/>
        <pc:sldMkLst>
          <pc:docMk/>
          <pc:sldMk cId="1059277879" sldId="262"/>
        </pc:sldMkLst>
        <pc:spChg chg="mod">
          <ac:chgData name="Steve Shellhammer" userId="0e71f22d-ee3e-49c0-82ff-dbc290af8082" providerId="ADAL" clId="{0470F45F-FF92-460F-995A-D505C6F62BD0}" dt="2021-12-01T18:53:20.784" v="3871" actId="14100"/>
          <ac:spMkLst>
            <pc:docMk/>
            <pc:sldMk cId="1059277879" sldId="262"/>
            <ac:spMk id="2" creationId="{C390BAB7-2D51-4720-8259-6A258F177567}"/>
          </ac:spMkLst>
        </pc:spChg>
        <pc:spChg chg="mod">
          <ac:chgData name="Steve Shellhammer" userId="0e71f22d-ee3e-49c0-82ff-dbc290af8082" providerId="ADAL" clId="{0470F45F-FF92-460F-995A-D505C6F62BD0}" dt="2021-12-03T16:16:21.736" v="4367" actId="20577"/>
          <ac:spMkLst>
            <pc:docMk/>
            <pc:sldMk cId="1059277879" sldId="262"/>
            <ac:spMk id="3" creationId="{6ACB508E-5E3E-4F2D-A889-7D8EB52CAA5C}"/>
          </ac:spMkLst>
        </pc:spChg>
      </pc:sldChg>
      <pc:sldChg chg="modSp new mod">
        <pc:chgData name="Steve Shellhammer" userId="0e71f22d-ee3e-49c0-82ff-dbc290af8082" providerId="ADAL" clId="{0470F45F-FF92-460F-995A-D505C6F62BD0}" dt="2021-12-01T19:00:42.845" v="4300" actId="20577"/>
        <pc:sldMkLst>
          <pc:docMk/>
          <pc:sldMk cId="1245981238" sldId="263"/>
        </pc:sldMkLst>
        <pc:spChg chg="mod">
          <ac:chgData name="Steve Shellhammer" userId="0e71f22d-ee3e-49c0-82ff-dbc290af8082" providerId="ADAL" clId="{0470F45F-FF92-460F-995A-D505C6F62BD0}" dt="2021-11-30T19:36:13.780" v="1573" actId="20577"/>
          <ac:spMkLst>
            <pc:docMk/>
            <pc:sldMk cId="1245981238" sldId="263"/>
            <ac:spMk id="2" creationId="{97968DCE-13DD-46AF-8F85-A53046A4342C}"/>
          </ac:spMkLst>
        </pc:spChg>
        <pc:spChg chg="mod">
          <ac:chgData name="Steve Shellhammer" userId="0e71f22d-ee3e-49c0-82ff-dbc290af8082" providerId="ADAL" clId="{0470F45F-FF92-460F-995A-D505C6F62BD0}" dt="2021-12-01T19:00:42.845" v="4300" actId="20577"/>
          <ac:spMkLst>
            <pc:docMk/>
            <pc:sldMk cId="1245981238" sldId="263"/>
            <ac:spMk id="3" creationId="{BEBD8CF8-9D4D-4CB3-8DBB-0AF8505A22DE}"/>
          </ac:spMkLst>
        </pc:spChg>
      </pc:sldChg>
      <pc:sldChg chg="addSp delSp modSp new mod">
        <pc:chgData name="Steve Shellhammer" userId="0e71f22d-ee3e-49c0-82ff-dbc290af8082" providerId="ADAL" clId="{0470F45F-FF92-460F-995A-D505C6F62BD0}" dt="2021-12-03T16:18:18.186" v="4423" actId="20577"/>
        <pc:sldMkLst>
          <pc:docMk/>
          <pc:sldMk cId="3397110943" sldId="264"/>
        </pc:sldMkLst>
        <pc:spChg chg="mod">
          <ac:chgData name="Steve Shellhammer" userId="0e71f22d-ee3e-49c0-82ff-dbc290af8082" providerId="ADAL" clId="{0470F45F-FF92-460F-995A-D505C6F62BD0}" dt="2021-12-01T18:57:24.848" v="4156" actId="14100"/>
          <ac:spMkLst>
            <pc:docMk/>
            <pc:sldMk cId="3397110943" sldId="264"/>
            <ac:spMk id="2" creationId="{1DEDAE29-7079-4FB5-BFF9-F67DAACFEF8A}"/>
          </ac:spMkLst>
        </pc:spChg>
        <pc:spChg chg="mod">
          <ac:chgData name="Steve Shellhammer" userId="0e71f22d-ee3e-49c0-82ff-dbc290af8082" providerId="ADAL" clId="{0470F45F-FF92-460F-995A-D505C6F62BD0}" dt="2021-12-03T16:18:18.186" v="4423" actId="20577"/>
          <ac:spMkLst>
            <pc:docMk/>
            <pc:sldMk cId="3397110943" sldId="264"/>
            <ac:spMk id="3" creationId="{A8769082-80D6-45F0-BC78-3EE8A8574C21}"/>
          </ac:spMkLst>
        </pc:spChg>
        <pc:spChg chg="add mod">
          <ac:chgData name="Steve Shellhammer" userId="0e71f22d-ee3e-49c0-82ff-dbc290af8082" providerId="ADAL" clId="{0470F45F-FF92-460F-995A-D505C6F62BD0}" dt="2021-12-01T18:59:20.109" v="4291" actId="20577"/>
          <ac:spMkLst>
            <pc:docMk/>
            <pc:sldMk cId="3397110943" sldId="264"/>
            <ac:spMk id="10" creationId="{01C79EA6-D59B-4AFC-9CE6-2D15D235F2F9}"/>
          </ac:spMkLst>
        </pc:spChg>
        <pc:picChg chg="add del mod">
          <ac:chgData name="Steve Shellhammer" userId="0e71f22d-ee3e-49c0-82ff-dbc290af8082" providerId="ADAL" clId="{0470F45F-FF92-460F-995A-D505C6F62BD0}" dt="2021-12-01T18:49:57.049" v="3675" actId="478"/>
          <ac:picMkLst>
            <pc:docMk/>
            <pc:sldMk cId="3397110943" sldId="264"/>
            <ac:picMk id="8" creationId="{75EA620F-A00F-4082-AF46-5D4510BD703F}"/>
          </ac:picMkLst>
        </pc:picChg>
        <pc:picChg chg="add mod">
          <ac:chgData name="Steve Shellhammer" userId="0e71f22d-ee3e-49c0-82ff-dbc290af8082" providerId="ADAL" clId="{0470F45F-FF92-460F-995A-D505C6F62BD0}" dt="2021-12-01T18:59:04.426" v="4285" actId="1076"/>
          <ac:picMkLst>
            <pc:docMk/>
            <pc:sldMk cId="3397110943" sldId="264"/>
            <ac:picMk id="9" creationId="{87C897A6-5B97-4D5C-A831-BF9F6667EA26}"/>
          </ac:picMkLst>
        </pc:picChg>
      </pc:sldChg>
      <pc:sldChg chg="modSp new mod">
        <pc:chgData name="Steve Shellhammer" userId="0e71f22d-ee3e-49c0-82ff-dbc290af8082" providerId="ADAL" clId="{0470F45F-FF92-460F-995A-D505C6F62BD0}" dt="2021-12-03T16:20:28.094" v="4530" actId="20577"/>
        <pc:sldMkLst>
          <pc:docMk/>
          <pc:sldMk cId="1637956651" sldId="265"/>
        </pc:sldMkLst>
        <pc:spChg chg="mod">
          <ac:chgData name="Steve Shellhammer" userId="0e71f22d-ee3e-49c0-82ff-dbc290af8082" providerId="ADAL" clId="{0470F45F-FF92-460F-995A-D505C6F62BD0}" dt="2021-12-03T16:19:46.180" v="4516" actId="14100"/>
          <ac:spMkLst>
            <pc:docMk/>
            <pc:sldMk cId="1637956651" sldId="265"/>
            <ac:spMk id="2" creationId="{B919C5D1-FBEB-4E22-A387-31704D13D50C}"/>
          </ac:spMkLst>
        </pc:spChg>
        <pc:spChg chg="mod">
          <ac:chgData name="Steve Shellhammer" userId="0e71f22d-ee3e-49c0-82ff-dbc290af8082" providerId="ADAL" clId="{0470F45F-FF92-460F-995A-D505C6F62BD0}" dt="2021-12-03T16:20:28.094" v="4530" actId="20577"/>
          <ac:spMkLst>
            <pc:docMk/>
            <pc:sldMk cId="1637956651" sldId="265"/>
            <ac:spMk id="3" creationId="{942B5753-AF0D-4407-92D9-28D74CBD26D7}"/>
          </ac:spMkLst>
        </pc:spChg>
      </pc:sldChg>
      <pc:sldChg chg="modSp new mod">
        <pc:chgData name="Steve Shellhammer" userId="0e71f22d-ee3e-49c0-82ff-dbc290af8082" providerId="ADAL" clId="{0470F45F-FF92-460F-995A-D505C6F62BD0}" dt="2021-12-03T16:22:43.350" v="4698" actId="313"/>
        <pc:sldMkLst>
          <pc:docMk/>
          <pc:sldMk cId="32380300" sldId="266"/>
        </pc:sldMkLst>
        <pc:spChg chg="mod">
          <ac:chgData name="Steve Shellhammer" userId="0e71f22d-ee3e-49c0-82ff-dbc290af8082" providerId="ADAL" clId="{0470F45F-FF92-460F-995A-D505C6F62BD0}" dt="2021-12-01T18:05:16.273" v="3335" actId="20577"/>
          <ac:spMkLst>
            <pc:docMk/>
            <pc:sldMk cId="32380300" sldId="266"/>
            <ac:spMk id="2" creationId="{B37374CC-55C3-4AF7-8D5E-2D7DF5A083B7}"/>
          </ac:spMkLst>
        </pc:spChg>
        <pc:spChg chg="mod">
          <ac:chgData name="Steve Shellhammer" userId="0e71f22d-ee3e-49c0-82ff-dbc290af8082" providerId="ADAL" clId="{0470F45F-FF92-460F-995A-D505C6F62BD0}" dt="2021-12-03T16:22:43.350" v="4698" actId="313"/>
          <ac:spMkLst>
            <pc:docMk/>
            <pc:sldMk cId="32380300" sldId="266"/>
            <ac:spMk id="3" creationId="{1013100C-167F-41A1-8386-B54BF2DBF09E}"/>
          </ac:spMkLst>
        </pc:spChg>
      </pc:sldChg>
      <pc:sldChg chg="addSp delSp modSp new mod">
        <pc:chgData name="Steve Shellhammer" userId="0e71f22d-ee3e-49c0-82ff-dbc290af8082" providerId="ADAL" clId="{0470F45F-FF92-460F-995A-D505C6F62BD0}" dt="2021-12-01T18:50:43.021" v="3687" actId="20577"/>
        <pc:sldMkLst>
          <pc:docMk/>
          <pc:sldMk cId="3040133334" sldId="267"/>
        </pc:sldMkLst>
        <pc:spChg chg="mod">
          <ac:chgData name="Steve Shellhammer" userId="0e71f22d-ee3e-49c0-82ff-dbc290af8082" providerId="ADAL" clId="{0470F45F-FF92-460F-995A-D505C6F62BD0}" dt="2021-12-01T18:08:18.063" v="3437" actId="14100"/>
          <ac:spMkLst>
            <pc:docMk/>
            <pc:sldMk cId="3040133334" sldId="267"/>
            <ac:spMk id="2" creationId="{A6725CD4-45D4-4EE2-A5DB-7902A9D0CAD2}"/>
          </ac:spMkLst>
        </pc:spChg>
        <pc:spChg chg="mod">
          <ac:chgData name="Steve Shellhammer" userId="0e71f22d-ee3e-49c0-82ff-dbc290af8082" providerId="ADAL" clId="{0470F45F-FF92-460F-995A-D505C6F62BD0}" dt="2021-12-01T18:50:43.021" v="3687" actId="20577"/>
          <ac:spMkLst>
            <pc:docMk/>
            <pc:sldMk cId="3040133334" sldId="267"/>
            <ac:spMk id="3" creationId="{A3D0E69B-649B-47B3-B00C-C7112EEE4120}"/>
          </ac:spMkLst>
        </pc:spChg>
        <pc:picChg chg="add del mod">
          <ac:chgData name="Steve Shellhammer" userId="0e71f22d-ee3e-49c0-82ff-dbc290af8082" providerId="ADAL" clId="{0470F45F-FF92-460F-995A-D505C6F62BD0}" dt="2021-12-01T18:50:22.381" v="3681" actId="478"/>
          <ac:picMkLst>
            <pc:docMk/>
            <pc:sldMk cId="3040133334" sldId="267"/>
            <ac:picMk id="8" creationId="{5BB93DCD-461A-4205-99A9-07E390BFBB2B}"/>
          </ac:picMkLst>
        </pc:picChg>
        <pc:picChg chg="add mod">
          <ac:chgData name="Steve Shellhammer" userId="0e71f22d-ee3e-49c0-82ff-dbc290af8082" providerId="ADAL" clId="{0470F45F-FF92-460F-995A-D505C6F62BD0}" dt="2021-12-01T18:50:39.305" v="3685" actId="1076"/>
          <ac:picMkLst>
            <pc:docMk/>
            <pc:sldMk cId="3040133334" sldId="267"/>
            <ac:picMk id="9" creationId="{F39324EF-9A2E-41D2-9ADD-56D6F3EA5558}"/>
          </ac:picMkLst>
        </pc:picChg>
      </pc:sldChg>
    </pc:docChg>
  </pc:docChgLst>
  <pc:docChgLst>
    <pc:chgData name="Steve Shellhammer" userId="0e71f22d-ee3e-49c0-82ff-dbc290af8082" providerId="ADAL" clId="{D5007B22-07D5-4C79-A08E-32E24BABB2EF}"/>
    <pc:docChg chg="custSel addSld delSld modSld modMainMaster">
      <pc:chgData name="Steve Shellhammer" userId="0e71f22d-ee3e-49c0-82ff-dbc290af8082" providerId="ADAL" clId="{D5007B22-07D5-4C79-A08E-32E24BABB2EF}" dt="2022-12-14T00:54:29.436" v="1585" actId="1076"/>
      <pc:docMkLst>
        <pc:docMk/>
      </pc:docMkLst>
      <pc:sldChg chg="modSp mod">
        <pc:chgData name="Steve Shellhammer" userId="0e71f22d-ee3e-49c0-82ff-dbc290af8082" providerId="ADAL" clId="{D5007B22-07D5-4C79-A08E-32E24BABB2EF}" dt="2022-12-09T01:49:44.221" v="25" actId="20577"/>
        <pc:sldMkLst>
          <pc:docMk/>
          <pc:sldMk cId="0" sldId="256"/>
        </pc:sldMkLst>
        <pc:spChg chg="mod">
          <ac:chgData name="Steve Shellhammer" userId="0e71f22d-ee3e-49c0-82ff-dbc290af8082" providerId="ADAL" clId="{D5007B22-07D5-4C79-A08E-32E24BABB2EF}" dt="2022-12-09T01:49:44.221" v="25" actId="20577"/>
          <ac:spMkLst>
            <pc:docMk/>
            <pc:sldMk cId="0" sldId="256"/>
            <ac:spMk id="9" creationId="{0E31A46A-2C9E-3C6E-1BCA-1D63DB6F5F0E}"/>
          </ac:spMkLst>
        </pc:spChg>
      </pc:sldChg>
      <pc:sldChg chg="del">
        <pc:chgData name="Steve Shellhammer" userId="0e71f22d-ee3e-49c0-82ff-dbc290af8082" providerId="ADAL" clId="{D5007B22-07D5-4C79-A08E-32E24BABB2EF}" dt="2022-12-12T20:53:29.153" v="1496" actId="47"/>
        <pc:sldMkLst>
          <pc:docMk/>
          <pc:sldMk cId="4069668031" sldId="257"/>
        </pc:sldMkLst>
      </pc:sldChg>
      <pc:sldChg chg="del">
        <pc:chgData name="Steve Shellhammer" userId="0e71f22d-ee3e-49c0-82ff-dbc290af8082" providerId="ADAL" clId="{D5007B22-07D5-4C79-A08E-32E24BABB2EF}" dt="2022-12-12T20:53:29.153" v="1496" actId="47"/>
        <pc:sldMkLst>
          <pc:docMk/>
          <pc:sldMk cId="784949654" sldId="259"/>
        </pc:sldMkLst>
      </pc:sldChg>
      <pc:sldChg chg="del">
        <pc:chgData name="Steve Shellhammer" userId="0e71f22d-ee3e-49c0-82ff-dbc290af8082" providerId="ADAL" clId="{D5007B22-07D5-4C79-A08E-32E24BABB2EF}" dt="2022-12-12T20:53:29.153" v="1496" actId="47"/>
        <pc:sldMkLst>
          <pc:docMk/>
          <pc:sldMk cId="3964755626" sldId="260"/>
        </pc:sldMkLst>
      </pc:sldChg>
      <pc:sldChg chg="del">
        <pc:chgData name="Steve Shellhammer" userId="0e71f22d-ee3e-49c0-82ff-dbc290af8082" providerId="ADAL" clId="{D5007B22-07D5-4C79-A08E-32E24BABB2EF}" dt="2022-12-12T20:53:29.153" v="1496" actId="47"/>
        <pc:sldMkLst>
          <pc:docMk/>
          <pc:sldMk cId="204394396" sldId="261"/>
        </pc:sldMkLst>
      </pc:sldChg>
      <pc:sldChg chg="del">
        <pc:chgData name="Steve Shellhammer" userId="0e71f22d-ee3e-49c0-82ff-dbc290af8082" providerId="ADAL" clId="{D5007B22-07D5-4C79-A08E-32E24BABB2EF}" dt="2022-12-12T20:53:29.153" v="1496" actId="47"/>
        <pc:sldMkLst>
          <pc:docMk/>
          <pc:sldMk cId="3515518401" sldId="262"/>
        </pc:sldMkLst>
      </pc:sldChg>
      <pc:sldChg chg="del">
        <pc:chgData name="Steve Shellhammer" userId="0e71f22d-ee3e-49c0-82ff-dbc290af8082" providerId="ADAL" clId="{D5007B22-07D5-4C79-A08E-32E24BABB2EF}" dt="2022-12-12T20:53:29.153" v="1496" actId="47"/>
        <pc:sldMkLst>
          <pc:docMk/>
          <pc:sldMk cId="1621048108" sldId="263"/>
        </pc:sldMkLst>
      </pc:sldChg>
      <pc:sldChg chg="del">
        <pc:chgData name="Steve Shellhammer" userId="0e71f22d-ee3e-49c0-82ff-dbc290af8082" providerId="ADAL" clId="{D5007B22-07D5-4C79-A08E-32E24BABB2EF}" dt="2022-12-12T20:53:29.153" v="1496" actId="47"/>
        <pc:sldMkLst>
          <pc:docMk/>
          <pc:sldMk cId="3315497644" sldId="265"/>
        </pc:sldMkLst>
      </pc:sldChg>
      <pc:sldChg chg="del">
        <pc:chgData name="Steve Shellhammer" userId="0e71f22d-ee3e-49c0-82ff-dbc290af8082" providerId="ADAL" clId="{D5007B22-07D5-4C79-A08E-32E24BABB2EF}" dt="2022-12-12T20:53:29.153" v="1496" actId="47"/>
        <pc:sldMkLst>
          <pc:docMk/>
          <pc:sldMk cId="1739053249" sldId="266"/>
        </pc:sldMkLst>
      </pc:sldChg>
      <pc:sldChg chg="del">
        <pc:chgData name="Steve Shellhammer" userId="0e71f22d-ee3e-49c0-82ff-dbc290af8082" providerId="ADAL" clId="{D5007B22-07D5-4C79-A08E-32E24BABB2EF}" dt="2022-12-12T20:53:29.153" v="1496" actId="47"/>
        <pc:sldMkLst>
          <pc:docMk/>
          <pc:sldMk cId="3677123371" sldId="267"/>
        </pc:sldMkLst>
      </pc:sldChg>
      <pc:sldChg chg="modSp new del mod">
        <pc:chgData name="Steve Shellhammer" userId="0e71f22d-ee3e-49c0-82ff-dbc290af8082" providerId="ADAL" clId="{D5007B22-07D5-4C79-A08E-32E24BABB2EF}" dt="2022-12-12T20:53:29.153" v="1496" actId="47"/>
        <pc:sldMkLst>
          <pc:docMk/>
          <pc:sldMk cId="3026386524" sldId="268"/>
        </pc:sldMkLst>
        <pc:spChg chg="mod">
          <ac:chgData name="Steve Shellhammer" userId="0e71f22d-ee3e-49c0-82ff-dbc290af8082" providerId="ADAL" clId="{D5007B22-07D5-4C79-A08E-32E24BABB2EF}" dt="2022-12-09T01:52:08.758" v="55" actId="20577"/>
          <ac:spMkLst>
            <pc:docMk/>
            <pc:sldMk cId="3026386524" sldId="268"/>
            <ac:spMk id="2" creationId="{6E130B1F-DB58-4FE5-9B42-44C6903EA737}"/>
          </ac:spMkLst>
        </pc:spChg>
      </pc:sldChg>
      <pc:sldChg chg="modSp new mod">
        <pc:chgData name="Steve Shellhammer" userId="0e71f22d-ee3e-49c0-82ff-dbc290af8082" providerId="ADAL" clId="{D5007B22-07D5-4C79-A08E-32E24BABB2EF}" dt="2022-12-12T21:06:07.282" v="1514" actId="1076"/>
        <pc:sldMkLst>
          <pc:docMk/>
          <pc:sldMk cId="4262401569" sldId="269"/>
        </pc:sldMkLst>
        <pc:spChg chg="mod">
          <ac:chgData name="Steve Shellhammer" userId="0e71f22d-ee3e-49c0-82ff-dbc290af8082" providerId="ADAL" clId="{D5007B22-07D5-4C79-A08E-32E24BABB2EF}" dt="2022-12-09T01:52:19.440" v="66" actId="20577"/>
          <ac:spMkLst>
            <pc:docMk/>
            <pc:sldMk cId="4262401569" sldId="269"/>
            <ac:spMk id="2" creationId="{6AB0CEC8-61CE-4221-9915-956C933539DC}"/>
          </ac:spMkLst>
        </pc:spChg>
        <pc:spChg chg="mod">
          <ac:chgData name="Steve Shellhammer" userId="0e71f22d-ee3e-49c0-82ff-dbc290af8082" providerId="ADAL" clId="{D5007B22-07D5-4C79-A08E-32E24BABB2EF}" dt="2022-12-12T21:06:07.282" v="1514" actId="1076"/>
          <ac:spMkLst>
            <pc:docMk/>
            <pc:sldMk cId="4262401569" sldId="269"/>
            <ac:spMk id="3" creationId="{BB8B3D34-7487-4EB2-ADBB-A1B8752902F5}"/>
          </ac:spMkLst>
        </pc:spChg>
      </pc:sldChg>
      <pc:sldChg chg="modSp new mod">
        <pc:chgData name="Steve Shellhammer" userId="0e71f22d-ee3e-49c0-82ff-dbc290af8082" providerId="ADAL" clId="{D5007B22-07D5-4C79-A08E-32E24BABB2EF}" dt="2022-12-12T20:54:05.161" v="1497" actId="255"/>
        <pc:sldMkLst>
          <pc:docMk/>
          <pc:sldMk cId="2787983708" sldId="270"/>
        </pc:sldMkLst>
        <pc:spChg chg="mod">
          <ac:chgData name="Steve Shellhammer" userId="0e71f22d-ee3e-49c0-82ff-dbc290af8082" providerId="ADAL" clId="{D5007B22-07D5-4C79-A08E-32E24BABB2EF}" dt="2022-12-09T01:52:53.655" v="81" actId="20577"/>
          <ac:spMkLst>
            <pc:docMk/>
            <pc:sldMk cId="2787983708" sldId="270"/>
            <ac:spMk id="2" creationId="{818742BA-7DD3-4213-B341-690458357F53}"/>
          </ac:spMkLst>
        </pc:spChg>
        <pc:spChg chg="mod">
          <ac:chgData name="Steve Shellhammer" userId="0e71f22d-ee3e-49c0-82ff-dbc290af8082" providerId="ADAL" clId="{D5007B22-07D5-4C79-A08E-32E24BABB2EF}" dt="2022-12-12T20:54:05.161" v="1497" actId="255"/>
          <ac:spMkLst>
            <pc:docMk/>
            <pc:sldMk cId="2787983708" sldId="270"/>
            <ac:spMk id="3" creationId="{D1062616-72FC-4B02-8FFE-6A30F641D32E}"/>
          </ac:spMkLst>
        </pc:spChg>
      </pc:sldChg>
      <pc:sldChg chg="addSp delSp modSp new mod">
        <pc:chgData name="Steve Shellhammer" userId="0e71f22d-ee3e-49c0-82ff-dbc290af8082" providerId="ADAL" clId="{D5007B22-07D5-4C79-A08E-32E24BABB2EF}" dt="2022-12-09T02:01:46.108" v="788" actId="1076"/>
        <pc:sldMkLst>
          <pc:docMk/>
          <pc:sldMk cId="4158661714" sldId="271"/>
        </pc:sldMkLst>
        <pc:spChg chg="mod">
          <ac:chgData name="Steve Shellhammer" userId="0e71f22d-ee3e-49c0-82ff-dbc290af8082" providerId="ADAL" clId="{D5007B22-07D5-4C79-A08E-32E24BABB2EF}" dt="2022-12-09T01:59:24.548" v="780" actId="20577"/>
          <ac:spMkLst>
            <pc:docMk/>
            <pc:sldMk cId="4158661714" sldId="271"/>
            <ac:spMk id="2" creationId="{4C87789D-8AA8-442D-ADB3-6B19287CF301}"/>
          </ac:spMkLst>
        </pc:spChg>
        <pc:spChg chg="del">
          <ac:chgData name="Steve Shellhammer" userId="0e71f22d-ee3e-49c0-82ff-dbc290af8082" providerId="ADAL" clId="{D5007B22-07D5-4C79-A08E-32E24BABB2EF}" dt="2022-12-09T01:59:28.931" v="781" actId="478"/>
          <ac:spMkLst>
            <pc:docMk/>
            <pc:sldMk cId="4158661714" sldId="271"/>
            <ac:spMk id="3" creationId="{BCE916D2-D53F-474E-9EB8-41ACE46B412E}"/>
          </ac:spMkLst>
        </pc:spChg>
        <pc:picChg chg="add mod">
          <ac:chgData name="Steve Shellhammer" userId="0e71f22d-ee3e-49c0-82ff-dbc290af8082" providerId="ADAL" clId="{D5007B22-07D5-4C79-A08E-32E24BABB2EF}" dt="2022-12-09T02:01:06.599" v="784" actId="1076"/>
          <ac:picMkLst>
            <pc:docMk/>
            <pc:sldMk cId="4158661714" sldId="271"/>
            <ac:picMk id="7" creationId="{8309D040-36E1-4165-A4D4-00A8109BAF09}"/>
          </ac:picMkLst>
        </pc:picChg>
        <pc:picChg chg="add mod">
          <ac:chgData name="Steve Shellhammer" userId="0e71f22d-ee3e-49c0-82ff-dbc290af8082" providerId="ADAL" clId="{D5007B22-07D5-4C79-A08E-32E24BABB2EF}" dt="2022-12-09T02:01:46.108" v="788" actId="1076"/>
          <ac:picMkLst>
            <pc:docMk/>
            <pc:sldMk cId="4158661714" sldId="271"/>
            <ac:picMk id="8" creationId="{135529EC-F4F8-463D-91C3-66D8667E247E}"/>
          </ac:picMkLst>
        </pc:picChg>
      </pc:sldChg>
      <pc:sldChg chg="modSp new mod">
        <pc:chgData name="Steve Shellhammer" userId="0e71f22d-ee3e-49c0-82ff-dbc290af8082" providerId="ADAL" clId="{D5007B22-07D5-4C79-A08E-32E24BABB2EF}" dt="2022-12-12T20:45:07.687" v="1298" actId="313"/>
        <pc:sldMkLst>
          <pc:docMk/>
          <pc:sldMk cId="2164932419" sldId="272"/>
        </pc:sldMkLst>
        <pc:spChg chg="mod">
          <ac:chgData name="Steve Shellhammer" userId="0e71f22d-ee3e-49c0-82ff-dbc290af8082" providerId="ADAL" clId="{D5007B22-07D5-4C79-A08E-32E24BABB2EF}" dt="2022-12-12T20:41:58.377" v="914" actId="20577"/>
          <ac:spMkLst>
            <pc:docMk/>
            <pc:sldMk cId="2164932419" sldId="272"/>
            <ac:spMk id="2" creationId="{EF3C49FF-A3F4-4788-AC2A-E5B7DD915277}"/>
          </ac:spMkLst>
        </pc:spChg>
        <pc:spChg chg="mod">
          <ac:chgData name="Steve Shellhammer" userId="0e71f22d-ee3e-49c0-82ff-dbc290af8082" providerId="ADAL" clId="{D5007B22-07D5-4C79-A08E-32E24BABB2EF}" dt="2022-12-12T20:45:07.687" v="1298" actId="313"/>
          <ac:spMkLst>
            <pc:docMk/>
            <pc:sldMk cId="2164932419" sldId="272"/>
            <ac:spMk id="3" creationId="{17258D10-E9CF-4E7D-9414-7365BF555894}"/>
          </ac:spMkLst>
        </pc:spChg>
      </pc:sldChg>
      <pc:sldChg chg="addSp delSp modSp new mod">
        <pc:chgData name="Steve Shellhammer" userId="0e71f22d-ee3e-49c0-82ff-dbc290af8082" providerId="ADAL" clId="{D5007B22-07D5-4C79-A08E-32E24BABB2EF}" dt="2022-12-14T00:54:29.436" v="1585" actId="1076"/>
        <pc:sldMkLst>
          <pc:docMk/>
          <pc:sldMk cId="3334191385" sldId="273"/>
        </pc:sldMkLst>
        <pc:spChg chg="mod">
          <ac:chgData name="Steve Shellhammer" userId="0e71f22d-ee3e-49c0-82ff-dbc290af8082" providerId="ADAL" clId="{D5007B22-07D5-4C79-A08E-32E24BABB2EF}" dt="2022-12-14T00:53:20.044" v="1562" actId="14100"/>
          <ac:spMkLst>
            <pc:docMk/>
            <pc:sldMk cId="3334191385" sldId="273"/>
            <ac:spMk id="2" creationId="{ED948EBE-66F5-4AF9-80B1-8930BB4593EE}"/>
          </ac:spMkLst>
        </pc:spChg>
        <pc:spChg chg="del">
          <ac:chgData name="Steve Shellhammer" userId="0e71f22d-ee3e-49c0-82ff-dbc290af8082" providerId="ADAL" clId="{D5007B22-07D5-4C79-A08E-32E24BABB2EF}" dt="2022-12-12T20:46:03.922" v="1326" actId="3680"/>
          <ac:spMkLst>
            <pc:docMk/>
            <pc:sldMk cId="3334191385" sldId="273"/>
            <ac:spMk id="3" creationId="{427ECCD0-ADBA-498F-A072-9D068099CCEA}"/>
          </ac:spMkLst>
        </pc:spChg>
        <pc:graphicFrameChg chg="add mod ord modGraphic">
          <ac:chgData name="Steve Shellhammer" userId="0e71f22d-ee3e-49c0-82ff-dbc290af8082" providerId="ADAL" clId="{D5007B22-07D5-4C79-A08E-32E24BABB2EF}" dt="2022-12-14T00:53:56.950" v="1572" actId="113"/>
          <ac:graphicFrameMkLst>
            <pc:docMk/>
            <pc:sldMk cId="3334191385" sldId="273"/>
            <ac:graphicFrameMk id="7" creationId="{56836643-1A70-4FF8-931E-DCB7C6F13DE0}"/>
          </ac:graphicFrameMkLst>
        </pc:graphicFrameChg>
        <pc:picChg chg="add mod">
          <ac:chgData name="Steve Shellhammer" userId="0e71f22d-ee3e-49c0-82ff-dbc290af8082" providerId="ADAL" clId="{D5007B22-07D5-4C79-A08E-32E24BABB2EF}" dt="2022-12-14T00:54:25.895" v="1583" actId="1076"/>
          <ac:picMkLst>
            <pc:docMk/>
            <pc:sldMk cId="3334191385" sldId="273"/>
            <ac:picMk id="8" creationId="{C4EC95F5-09AC-44A1-8F15-E87FA1EC31C3}"/>
          </ac:picMkLst>
        </pc:picChg>
        <pc:picChg chg="add mod">
          <ac:chgData name="Steve Shellhammer" userId="0e71f22d-ee3e-49c0-82ff-dbc290af8082" providerId="ADAL" clId="{D5007B22-07D5-4C79-A08E-32E24BABB2EF}" dt="2022-12-14T00:54:29.436" v="1585" actId="1076"/>
          <ac:picMkLst>
            <pc:docMk/>
            <pc:sldMk cId="3334191385" sldId="273"/>
            <ac:picMk id="9" creationId="{D68547DB-43F4-4936-AFEF-DE40421C0B89}"/>
          </ac:picMkLst>
        </pc:picChg>
      </pc:sldChg>
      <pc:sldMasterChg chg="modSldLayout">
        <pc:chgData name="Steve Shellhammer" userId="0e71f22d-ee3e-49c0-82ff-dbc290af8082" providerId="ADAL" clId="{D5007B22-07D5-4C79-A08E-32E24BABB2EF}" dt="2022-12-09T01:50:40.519" v="33" actId="20577"/>
        <pc:sldMasterMkLst>
          <pc:docMk/>
          <pc:sldMasterMk cId="0" sldId="2147483648"/>
        </pc:sldMasterMkLst>
        <pc:sldLayoutChg chg="modSp mod">
          <pc:chgData name="Steve Shellhammer" userId="0e71f22d-ee3e-49c0-82ff-dbc290af8082" providerId="ADAL" clId="{D5007B22-07D5-4C79-A08E-32E24BABB2EF}" dt="2022-12-09T01:50:40.519" v="33" actId="20577"/>
          <pc:sldLayoutMkLst>
            <pc:docMk/>
            <pc:sldMasterMk cId="0" sldId="2147483648"/>
            <pc:sldLayoutMk cId="0" sldId="2147483650"/>
          </pc:sldLayoutMkLst>
          <pc:spChg chg="mod">
            <ac:chgData name="Steve Shellhammer" userId="0e71f22d-ee3e-49c0-82ff-dbc290af8082" providerId="ADAL" clId="{D5007B22-07D5-4C79-A08E-32E24BABB2EF}" dt="2022-12-09T01:50:40.519" v="33" actId="20577"/>
            <ac:spMkLst>
              <pc:docMk/>
              <pc:sldMasterMk cId="0" sldId="2147483648"/>
              <pc:sldLayoutMk cId="0" sldId="2147483650"/>
              <ac:spMk id="7" creationId="{686E15EF-98CC-45E2-B245-536D41247871}"/>
            </ac:spMkLst>
          </pc:spChg>
        </pc:sldLayoutChg>
      </pc:sldMasterChg>
    </pc:docChg>
  </pc:docChgLst>
  <pc:docChgLst>
    <pc:chgData name="Steve Shellhammer" userId="0e71f22d-ee3e-49c0-82ff-dbc290af8082" providerId="ADAL" clId="{4BEF9BDC-F032-4DC8-AE08-8E871FDFC973}"/>
    <pc:docChg chg="custSel addSld delSld modSld">
      <pc:chgData name="Steve Shellhammer" userId="0e71f22d-ee3e-49c0-82ff-dbc290af8082" providerId="ADAL" clId="{4BEF9BDC-F032-4DC8-AE08-8E871FDFC973}" dt="2021-12-15T19:19:26.696" v="931" actId="14100"/>
      <pc:docMkLst>
        <pc:docMk/>
      </pc:docMkLst>
      <pc:sldChg chg="modSp mod">
        <pc:chgData name="Steve Shellhammer" userId="0e71f22d-ee3e-49c0-82ff-dbc290af8082" providerId="ADAL" clId="{4BEF9BDC-F032-4DC8-AE08-8E871FDFC973}" dt="2021-12-15T19:05:34.236" v="55" actId="20577"/>
        <pc:sldMkLst>
          <pc:docMk/>
          <pc:sldMk cId="0" sldId="256"/>
        </pc:sldMkLst>
        <pc:spChg chg="mod">
          <ac:chgData name="Steve Shellhammer" userId="0e71f22d-ee3e-49c0-82ff-dbc290af8082" providerId="ADAL" clId="{4BEF9BDC-F032-4DC8-AE08-8E871FDFC973}" dt="2021-12-15T19:05:34.236" v="55" actId="20577"/>
          <ac:spMkLst>
            <pc:docMk/>
            <pc:sldMk cId="0" sldId="256"/>
            <ac:spMk id="3073" creationId="{00000000-0000-0000-0000-000000000000}"/>
          </ac:spMkLst>
        </pc:spChg>
      </pc:sldChg>
      <pc:sldChg chg="addSp delSp modSp new mod">
        <pc:chgData name="Steve Shellhammer" userId="0e71f22d-ee3e-49c0-82ff-dbc290af8082" providerId="ADAL" clId="{4BEF9BDC-F032-4DC8-AE08-8E871FDFC973}" dt="2021-12-15T19:19:26.696" v="931" actId="14100"/>
        <pc:sldMkLst>
          <pc:docMk/>
          <pc:sldMk cId="1818284453" sldId="257"/>
        </pc:sldMkLst>
        <pc:spChg chg="mod">
          <ac:chgData name="Steve Shellhammer" userId="0e71f22d-ee3e-49c0-82ff-dbc290af8082" providerId="ADAL" clId="{4BEF9BDC-F032-4DC8-AE08-8E871FDFC973}" dt="2021-12-15T19:19:26.696" v="931" actId="14100"/>
          <ac:spMkLst>
            <pc:docMk/>
            <pc:sldMk cId="1818284453" sldId="257"/>
            <ac:spMk id="2" creationId="{64533BB7-FAFB-4FC3-981D-0A6567FBDDEE}"/>
          </ac:spMkLst>
        </pc:spChg>
        <pc:spChg chg="del">
          <ac:chgData name="Steve Shellhammer" userId="0e71f22d-ee3e-49c0-82ff-dbc290af8082" providerId="ADAL" clId="{4BEF9BDC-F032-4DC8-AE08-8E871FDFC973}" dt="2021-12-15T19:06:29.025" v="61" actId="3680"/>
          <ac:spMkLst>
            <pc:docMk/>
            <pc:sldMk cId="1818284453" sldId="257"/>
            <ac:spMk id="3" creationId="{84F7E4C1-CD31-446F-9902-0E9A593706E9}"/>
          </ac:spMkLst>
        </pc:spChg>
        <pc:graphicFrameChg chg="add mod ord modGraphic">
          <ac:chgData name="Steve Shellhammer" userId="0e71f22d-ee3e-49c0-82ff-dbc290af8082" providerId="ADAL" clId="{4BEF9BDC-F032-4DC8-AE08-8E871FDFC973}" dt="2021-12-15T19:19:15.702" v="930" actId="20577"/>
          <ac:graphicFrameMkLst>
            <pc:docMk/>
            <pc:sldMk cId="1818284453" sldId="257"/>
            <ac:graphicFrameMk id="7" creationId="{A42A355E-236F-460F-83F1-4F072CA8B84A}"/>
          </ac:graphicFrameMkLst>
        </pc:graphicFrameChg>
      </pc:sldChg>
      <pc:sldChg chg="del">
        <pc:chgData name="Steve Shellhammer" userId="0e71f22d-ee3e-49c0-82ff-dbc290af8082" providerId="ADAL" clId="{4BEF9BDC-F032-4DC8-AE08-8E871FDFC973}" dt="2021-12-15T19:05:45.421" v="56" actId="47"/>
        <pc:sldMkLst>
          <pc:docMk/>
          <pc:sldMk cId="892837641" sldId="261"/>
        </pc:sldMkLst>
      </pc:sldChg>
      <pc:sldChg chg="del">
        <pc:chgData name="Steve Shellhammer" userId="0e71f22d-ee3e-49c0-82ff-dbc290af8082" providerId="ADAL" clId="{4BEF9BDC-F032-4DC8-AE08-8E871FDFC973}" dt="2021-12-15T19:05:45.421" v="56" actId="47"/>
        <pc:sldMkLst>
          <pc:docMk/>
          <pc:sldMk cId="1059277879" sldId="262"/>
        </pc:sldMkLst>
      </pc:sldChg>
      <pc:sldChg chg="del">
        <pc:chgData name="Steve Shellhammer" userId="0e71f22d-ee3e-49c0-82ff-dbc290af8082" providerId="ADAL" clId="{4BEF9BDC-F032-4DC8-AE08-8E871FDFC973}" dt="2021-12-15T19:05:45.421" v="56" actId="47"/>
        <pc:sldMkLst>
          <pc:docMk/>
          <pc:sldMk cId="1245981238" sldId="263"/>
        </pc:sldMkLst>
      </pc:sldChg>
      <pc:sldChg chg="del">
        <pc:chgData name="Steve Shellhammer" userId="0e71f22d-ee3e-49c0-82ff-dbc290af8082" providerId="ADAL" clId="{4BEF9BDC-F032-4DC8-AE08-8E871FDFC973}" dt="2021-12-15T19:05:45.421" v="56" actId="47"/>
        <pc:sldMkLst>
          <pc:docMk/>
          <pc:sldMk cId="3397110943" sldId="264"/>
        </pc:sldMkLst>
      </pc:sldChg>
      <pc:sldChg chg="del">
        <pc:chgData name="Steve Shellhammer" userId="0e71f22d-ee3e-49c0-82ff-dbc290af8082" providerId="ADAL" clId="{4BEF9BDC-F032-4DC8-AE08-8E871FDFC973}" dt="2021-12-15T19:05:45.421" v="56" actId="47"/>
        <pc:sldMkLst>
          <pc:docMk/>
          <pc:sldMk cId="1637956651" sldId="265"/>
        </pc:sldMkLst>
      </pc:sldChg>
      <pc:sldChg chg="del">
        <pc:chgData name="Steve Shellhammer" userId="0e71f22d-ee3e-49c0-82ff-dbc290af8082" providerId="ADAL" clId="{4BEF9BDC-F032-4DC8-AE08-8E871FDFC973}" dt="2021-12-15T19:05:45.421" v="56" actId="47"/>
        <pc:sldMkLst>
          <pc:docMk/>
          <pc:sldMk cId="32380300" sldId="266"/>
        </pc:sldMkLst>
      </pc:sldChg>
      <pc:sldChg chg="del">
        <pc:chgData name="Steve Shellhammer" userId="0e71f22d-ee3e-49c0-82ff-dbc290af8082" providerId="ADAL" clId="{4BEF9BDC-F032-4DC8-AE08-8E871FDFC973}" dt="2021-12-15T19:05:45.421" v="56" actId="47"/>
        <pc:sldMkLst>
          <pc:docMk/>
          <pc:sldMk cId="3040133334" sldId="267"/>
        </pc:sldMkLst>
      </pc:sldChg>
    </pc:docChg>
  </pc:docChgLst>
  <pc:docChgLst>
    <pc:chgData name="Steve Shellhammer" userId="0e71f22d-ee3e-49c0-82ff-dbc290af8082" providerId="ADAL" clId="{7FD98EB4-0735-4A71-B6D4-8697D04C3E05}"/>
    <pc:docChg chg="undo custSel addSld delSld modSld">
      <pc:chgData name="Steve Shellhammer" userId="0e71f22d-ee3e-49c0-82ff-dbc290af8082" providerId="ADAL" clId="{7FD98EB4-0735-4A71-B6D4-8697D04C3E05}" dt="2021-06-22T23:08:55.401" v="4693" actId="20577"/>
      <pc:docMkLst>
        <pc:docMk/>
      </pc:docMkLst>
      <pc:sldChg chg="modSp mod">
        <pc:chgData name="Steve Shellhammer" userId="0e71f22d-ee3e-49c0-82ff-dbc290af8082" providerId="ADAL" clId="{7FD98EB4-0735-4A71-B6D4-8697D04C3E05}" dt="2021-06-21T20:14:09.633" v="77"/>
        <pc:sldMkLst>
          <pc:docMk/>
          <pc:sldMk cId="0" sldId="256"/>
        </pc:sldMkLst>
        <pc:spChg chg="mod">
          <ac:chgData name="Steve Shellhammer" userId="0e71f22d-ee3e-49c0-82ff-dbc290af8082" providerId="ADAL" clId="{7FD98EB4-0735-4A71-B6D4-8697D04C3E05}" dt="2021-06-21T20:11:35.542" v="54" actId="404"/>
          <ac:spMkLst>
            <pc:docMk/>
            <pc:sldMk cId="0" sldId="256"/>
            <ac:spMk id="3073" creationId="{00000000-0000-0000-0000-000000000000}"/>
          </ac:spMkLst>
        </pc:spChg>
        <pc:spChg chg="mod">
          <ac:chgData name="Steve Shellhammer" userId="0e71f22d-ee3e-49c0-82ff-dbc290af8082" providerId="ADAL" clId="{7FD98EB4-0735-4A71-B6D4-8697D04C3E05}" dt="2021-06-21T20:11:46.522" v="56" actId="20577"/>
          <ac:spMkLst>
            <pc:docMk/>
            <pc:sldMk cId="0" sldId="256"/>
            <ac:spMk id="3074" creationId="{00000000-0000-0000-0000-000000000000}"/>
          </ac:spMkLst>
        </pc:spChg>
        <pc:graphicFrameChg chg="mod modGraphic">
          <ac:chgData name="Steve Shellhammer" userId="0e71f22d-ee3e-49c0-82ff-dbc290af8082" providerId="ADAL" clId="{7FD98EB4-0735-4A71-B6D4-8697D04C3E05}" dt="2021-06-21T20:14:09.633" v="77"/>
          <ac:graphicFrameMkLst>
            <pc:docMk/>
            <pc:sldMk cId="0" sldId="256"/>
            <ac:graphicFrameMk id="10" creationId="{56BFF8FC-15E6-4208-9DB8-296FB6B5AC3E}"/>
          </ac:graphicFrameMkLst>
        </pc:graphicFrameChg>
      </pc:sldChg>
      <pc:sldChg chg="del">
        <pc:chgData name="Steve Shellhammer" userId="0e71f22d-ee3e-49c0-82ff-dbc290af8082" providerId="ADAL" clId="{7FD98EB4-0735-4A71-B6D4-8697D04C3E05}" dt="2021-06-21T20:14:47.073" v="89" actId="47"/>
        <pc:sldMkLst>
          <pc:docMk/>
          <pc:sldMk cId="892577509" sldId="495"/>
        </pc:sldMkLst>
      </pc:sldChg>
      <pc:sldChg chg="del">
        <pc:chgData name="Steve Shellhammer" userId="0e71f22d-ee3e-49c0-82ff-dbc290af8082" providerId="ADAL" clId="{7FD98EB4-0735-4A71-B6D4-8697D04C3E05}" dt="2021-06-21T20:14:47.073" v="89" actId="47"/>
        <pc:sldMkLst>
          <pc:docMk/>
          <pc:sldMk cId="1472924119" sldId="496"/>
        </pc:sldMkLst>
      </pc:sldChg>
      <pc:sldChg chg="del">
        <pc:chgData name="Steve Shellhammer" userId="0e71f22d-ee3e-49c0-82ff-dbc290af8082" providerId="ADAL" clId="{7FD98EB4-0735-4A71-B6D4-8697D04C3E05}" dt="2021-06-21T20:14:47.073" v="89" actId="47"/>
        <pc:sldMkLst>
          <pc:docMk/>
          <pc:sldMk cId="2963953603" sldId="497"/>
        </pc:sldMkLst>
      </pc:sldChg>
      <pc:sldChg chg="del">
        <pc:chgData name="Steve Shellhammer" userId="0e71f22d-ee3e-49c0-82ff-dbc290af8082" providerId="ADAL" clId="{7FD98EB4-0735-4A71-B6D4-8697D04C3E05}" dt="2021-06-21T20:14:47.073" v="89" actId="47"/>
        <pc:sldMkLst>
          <pc:docMk/>
          <pc:sldMk cId="700908960" sldId="498"/>
        </pc:sldMkLst>
      </pc:sldChg>
      <pc:sldChg chg="del">
        <pc:chgData name="Steve Shellhammer" userId="0e71f22d-ee3e-49c0-82ff-dbc290af8082" providerId="ADAL" clId="{7FD98EB4-0735-4A71-B6D4-8697D04C3E05}" dt="2021-06-21T20:14:47.073" v="89" actId="47"/>
        <pc:sldMkLst>
          <pc:docMk/>
          <pc:sldMk cId="333785664" sldId="499"/>
        </pc:sldMkLst>
      </pc:sldChg>
      <pc:sldChg chg="del">
        <pc:chgData name="Steve Shellhammer" userId="0e71f22d-ee3e-49c0-82ff-dbc290af8082" providerId="ADAL" clId="{7FD98EB4-0735-4A71-B6D4-8697D04C3E05}" dt="2021-06-21T20:14:47.073" v="89" actId="47"/>
        <pc:sldMkLst>
          <pc:docMk/>
          <pc:sldMk cId="4037900903" sldId="500"/>
        </pc:sldMkLst>
      </pc:sldChg>
      <pc:sldChg chg="del">
        <pc:chgData name="Steve Shellhammer" userId="0e71f22d-ee3e-49c0-82ff-dbc290af8082" providerId="ADAL" clId="{7FD98EB4-0735-4A71-B6D4-8697D04C3E05}" dt="2021-06-21T20:14:47.073" v="89" actId="47"/>
        <pc:sldMkLst>
          <pc:docMk/>
          <pc:sldMk cId="514910755" sldId="501"/>
        </pc:sldMkLst>
      </pc:sldChg>
      <pc:sldChg chg="del">
        <pc:chgData name="Steve Shellhammer" userId="0e71f22d-ee3e-49c0-82ff-dbc290af8082" providerId="ADAL" clId="{7FD98EB4-0735-4A71-B6D4-8697D04C3E05}" dt="2021-06-21T20:14:47.073" v="89" actId="47"/>
        <pc:sldMkLst>
          <pc:docMk/>
          <pc:sldMk cId="3594223674" sldId="502"/>
        </pc:sldMkLst>
      </pc:sldChg>
      <pc:sldChg chg="del">
        <pc:chgData name="Steve Shellhammer" userId="0e71f22d-ee3e-49c0-82ff-dbc290af8082" providerId="ADAL" clId="{7FD98EB4-0735-4A71-B6D4-8697D04C3E05}" dt="2021-06-21T20:14:47.073" v="89" actId="47"/>
        <pc:sldMkLst>
          <pc:docMk/>
          <pc:sldMk cId="3104585391" sldId="503"/>
        </pc:sldMkLst>
      </pc:sldChg>
      <pc:sldChg chg="del">
        <pc:chgData name="Steve Shellhammer" userId="0e71f22d-ee3e-49c0-82ff-dbc290af8082" providerId="ADAL" clId="{7FD98EB4-0735-4A71-B6D4-8697D04C3E05}" dt="2021-06-21T20:14:47.073" v="89" actId="47"/>
        <pc:sldMkLst>
          <pc:docMk/>
          <pc:sldMk cId="668802648" sldId="504"/>
        </pc:sldMkLst>
      </pc:sldChg>
      <pc:sldChg chg="del">
        <pc:chgData name="Steve Shellhammer" userId="0e71f22d-ee3e-49c0-82ff-dbc290af8082" providerId="ADAL" clId="{7FD98EB4-0735-4A71-B6D4-8697D04C3E05}" dt="2021-06-21T20:14:47.073" v="89" actId="47"/>
        <pc:sldMkLst>
          <pc:docMk/>
          <pc:sldMk cId="1824480865" sldId="505"/>
        </pc:sldMkLst>
      </pc:sldChg>
      <pc:sldChg chg="del">
        <pc:chgData name="Steve Shellhammer" userId="0e71f22d-ee3e-49c0-82ff-dbc290af8082" providerId="ADAL" clId="{7FD98EB4-0735-4A71-B6D4-8697D04C3E05}" dt="2021-06-21T20:14:47.073" v="89" actId="47"/>
        <pc:sldMkLst>
          <pc:docMk/>
          <pc:sldMk cId="3929891046" sldId="506"/>
        </pc:sldMkLst>
      </pc:sldChg>
      <pc:sldChg chg="addSp modSp new mod">
        <pc:chgData name="Steve Shellhammer" userId="0e71f22d-ee3e-49c0-82ff-dbc290af8082" providerId="ADAL" clId="{7FD98EB4-0735-4A71-B6D4-8697D04C3E05}" dt="2021-06-21T20:35:37.542" v="681" actId="6549"/>
        <pc:sldMkLst>
          <pc:docMk/>
          <pc:sldMk cId="2539548716" sldId="507"/>
        </pc:sldMkLst>
        <pc:spChg chg="mod">
          <ac:chgData name="Steve Shellhammer" userId="0e71f22d-ee3e-49c0-82ff-dbc290af8082" providerId="ADAL" clId="{7FD98EB4-0735-4A71-B6D4-8697D04C3E05}" dt="2021-06-21T20:17:11.551" v="96" actId="14100"/>
          <ac:spMkLst>
            <pc:docMk/>
            <pc:sldMk cId="2539548716" sldId="507"/>
            <ac:spMk id="2" creationId="{215A241D-7FC9-4CDC-87DF-41815B1AF81C}"/>
          </ac:spMkLst>
        </pc:spChg>
        <pc:spChg chg="mod">
          <ac:chgData name="Steve Shellhammer" userId="0e71f22d-ee3e-49c0-82ff-dbc290af8082" providerId="ADAL" clId="{7FD98EB4-0735-4A71-B6D4-8697D04C3E05}" dt="2021-06-21T20:35:37.542" v="681" actId="6549"/>
          <ac:spMkLst>
            <pc:docMk/>
            <pc:sldMk cId="2539548716" sldId="507"/>
            <ac:spMk id="3" creationId="{EA047805-A180-4C08-BD26-4E2C237DE358}"/>
          </ac:spMkLst>
        </pc:spChg>
        <pc:spChg chg="add mod">
          <ac:chgData name="Steve Shellhammer" userId="0e71f22d-ee3e-49c0-82ff-dbc290af8082" providerId="ADAL" clId="{7FD98EB4-0735-4A71-B6D4-8697D04C3E05}" dt="2021-06-21T20:19:38.691" v="228" actId="1076"/>
          <ac:spMkLst>
            <pc:docMk/>
            <pc:sldMk cId="2539548716" sldId="507"/>
            <ac:spMk id="8" creationId="{AFE48272-1472-4795-8BCF-858992E7899D}"/>
          </ac:spMkLst>
        </pc:spChg>
        <pc:graphicFrameChg chg="add mod modGraphic">
          <ac:chgData name="Steve Shellhammer" userId="0e71f22d-ee3e-49c0-82ff-dbc290af8082" providerId="ADAL" clId="{7FD98EB4-0735-4A71-B6D4-8697D04C3E05}" dt="2021-06-21T20:19:34.546" v="227" actId="1036"/>
          <ac:graphicFrameMkLst>
            <pc:docMk/>
            <pc:sldMk cId="2539548716" sldId="507"/>
            <ac:graphicFrameMk id="7" creationId="{39AB0C3C-42B4-402D-AF89-196D231FA1C8}"/>
          </ac:graphicFrameMkLst>
        </pc:graphicFrameChg>
      </pc:sldChg>
      <pc:sldChg chg="addSp delSp modSp new mod">
        <pc:chgData name="Steve Shellhammer" userId="0e71f22d-ee3e-49c0-82ff-dbc290af8082" providerId="ADAL" clId="{7FD98EB4-0735-4A71-B6D4-8697D04C3E05}" dt="2021-06-21T22:05:21.526" v="1123" actId="20577"/>
        <pc:sldMkLst>
          <pc:docMk/>
          <pc:sldMk cId="1348969420" sldId="508"/>
        </pc:sldMkLst>
        <pc:spChg chg="mod">
          <ac:chgData name="Steve Shellhammer" userId="0e71f22d-ee3e-49c0-82ff-dbc290af8082" providerId="ADAL" clId="{7FD98EB4-0735-4A71-B6D4-8697D04C3E05}" dt="2021-06-21T20:24:01.108" v="262" actId="14100"/>
          <ac:spMkLst>
            <pc:docMk/>
            <pc:sldMk cId="1348969420" sldId="508"/>
            <ac:spMk id="2" creationId="{267F8BE1-91B4-4E4D-ACFE-9AB69559C616}"/>
          </ac:spMkLst>
        </pc:spChg>
        <pc:spChg chg="mod">
          <ac:chgData name="Steve Shellhammer" userId="0e71f22d-ee3e-49c0-82ff-dbc290af8082" providerId="ADAL" clId="{7FD98EB4-0735-4A71-B6D4-8697D04C3E05}" dt="2021-06-21T20:24:48.621" v="272" actId="1076"/>
          <ac:spMkLst>
            <pc:docMk/>
            <pc:sldMk cId="1348969420" sldId="508"/>
            <ac:spMk id="3" creationId="{AF2189DB-921C-4EB6-8E28-F4B1366B5054}"/>
          </ac:spMkLst>
        </pc:spChg>
        <pc:spChg chg="add mod">
          <ac:chgData name="Steve Shellhammer" userId="0e71f22d-ee3e-49c0-82ff-dbc290af8082" providerId="ADAL" clId="{7FD98EB4-0735-4A71-B6D4-8697D04C3E05}" dt="2021-06-21T22:05:21.526" v="1123" actId="20577"/>
          <ac:spMkLst>
            <pc:docMk/>
            <pc:sldMk cId="1348969420" sldId="508"/>
            <ac:spMk id="8" creationId="{7094B0A0-63B3-4B0D-830B-6D1D4CA17560}"/>
          </ac:spMkLst>
        </pc:spChg>
        <pc:picChg chg="add del mod">
          <ac:chgData name="Steve Shellhammer" userId="0e71f22d-ee3e-49c0-82ff-dbc290af8082" providerId="ADAL" clId="{7FD98EB4-0735-4A71-B6D4-8697D04C3E05}" dt="2021-06-21T20:29:12.847" v="323" actId="478"/>
          <ac:picMkLst>
            <pc:docMk/>
            <pc:sldMk cId="1348969420" sldId="508"/>
            <ac:picMk id="7" creationId="{FF9D11EE-BD40-4DB9-BFDC-F95C4D9F107C}"/>
          </ac:picMkLst>
        </pc:picChg>
        <pc:picChg chg="add mod">
          <ac:chgData name="Steve Shellhammer" userId="0e71f22d-ee3e-49c0-82ff-dbc290af8082" providerId="ADAL" clId="{7FD98EB4-0735-4A71-B6D4-8697D04C3E05}" dt="2021-06-21T20:26:54.976" v="296" actId="1076"/>
          <ac:picMkLst>
            <pc:docMk/>
            <pc:sldMk cId="1348969420" sldId="508"/>
            <ac:picMk id="9" creationId="{B917BD7A-A376-4AAF-A9CB-123DA2EB57BB}"/>
          </ac:picMkLst>
        </pc:picChg>
        <pc:picChg chg="add mod">
          <ac:chgData name="Steve Shellhammer" userId="0e71f22d-ee3e-49c0-82ff-dbc290af8082" providerId="ADAL" clId="{7FD98EB4-0735-4A71-B6D4-8697D04C3E05}" dt="2021-06-21T20:29:30.734" v="325" actId="1076"/>
          <ac:picMkLst>
            <pc:docMk/>
            <pc:sldMk cId="1348969420" sldId="508"/>
            <ac:picMk id="11" creationId="{150C02AE-0E80-47D2-9EEA-A11200C4AD01}"/>
          </ac:picMkLst>
        </pc:picChg>
      </pc:sldChg>
      <pc:sldChg chg="modSp new del mod">
        <pc:chgData name="Steve Shellhammer" userId="0e71f22d-ee3e-49c0-82ff-dbc290af8082" providerId="ADAL" clId="{7FD98EB4-0735-4A71-B6D4-8697D04C3E05}" dt="2021-06-21T20:19:45.973" v="229" actId="47"/>
        <pc:sldMkLst>
          <pc:docMk/>
          <pc:sldMk cId="2478688492" sldId="508"/>
        </pc:sldMkLst>
        <pc:spChg chg="mod">
          <ac:chgData name="Steve Shellhammer" userId="0e71f22d-ee3e-49c0-82ff-dbc290af8082" providerId="ADAL" clId="{7FD98EB4-0735-4A71-B6D4-8697D04C3E05}" dt="2021-06-21T20:18:58.671" v="205" actId="14100"/>
          <ac:spMkLst>
            <pc:docMk/>
            <pc:sldMk cId="2478688492" sldId="508"/>
            <ac:spMk id="3" creationId="{DB6ED07E-51AD-4E29-BBB7-211EC274EB1A}"/>
          </ac:spMkLst>
        </pc:spChg>
      </pc:sldChg>
      <pc:sldChg chg="addSp modSp new mod">
        <pc:chgData name="Steve Shellhammer" userId="0e71f22d-ee3e-49c0-82ff-dbc290af8082" providerId="ADAL" clId="{7FD98EB4-0735-4A71-B6D4-8697D04C3E05}" dt="2021-06-21T20:29:03.395" v="322" actId="1076"/>
        <pc:sldMkLst>
          <pc:docMk/>
          <pc:sldMk cId="696669391" sldId="509"/>
        </pc:sldMkLst>
        <pc:spChg chg="mod">
          <ac:chgData name="Steve Shellhammer" userId="0e71f22d-ee3e-49c0-82ff-dbc290af8082" providerId="ADAL" clId="{7FD98EB4-0735-4A71-B6D4-8697D04C3E05}" dt="2021-06-21T20:27:13.708" v="299" actId="14100"/>
          <ac:spMkLst>
            <pc:docMk/>
            <pc:sldMk cId="696669391" sldId="509"/>
            <ac:spMk id="2" creationId="{B3CED5C1-F80B-466C-BBDA-DCB94499050D}"/>
          </ac:spMkLst>
        </pc:spChg>
        <pc:spChg chg="mod">
          <ac:chgData name="Steve Shellhammer" userId="0e71f22d-ee3e-49c0-82ff-dbc290af8082" providerId="ADAL" clId="{7FD98EB4-0735-4A71-B6D4-8697D04C3E05}" dt="2021-06-21T20:28:01.812" v="313" actId="1076"/>
          <ac:spMkLst>
            <pc:docMk/>
            <pc:sldMk cId="696669391" sldId="509"/>
            <ac:spMk id="3" creationId="{63E5000B-22BC-4F9A-8569-83E48E749D3C}"/>
          </ac:spMkLst>
        </pc:spChg>
        <pc:spChg chg="add mod">
          <ac:chgData name="Steve Shellhammer" userId="0e71f22d-ee3e-49c0-82ff-dbc290af8082" providerId="ADAL" clId="{7FD98EB4-0735-4A71-B6D4-8697D04C3E05}" dt="2021-06-21T20:28:45.039" v="320" actId="1076"/>
          <ac:spMkLst>
            <pc:docMk/>
            <pc:sldMk cId="696669391" sldId="509"/>
            <ac:spMk id="8" creationId="{65FDAF3B-7722-49C3-BDE2-D3012C81B39F}"/>
          </ac:spMkLst>
        </pc:spChg>
        <pc:picChg chg="add mod">
          <ac:chgData name="Steve Shellhammer" userId="0e71f22d-ee3e-49c0-82ff-dbc290af8082" providerId="ADAL" clId="{7FD98EB4-0735-4A71-B6D4-8697D04C3E05}" dt="2021-06-21T20:28:04.067" v="314" actId="1076"/>
          <ac:picMkLst>
            <pc:docMk/>
            <pc:sldMk cId="696669391" sldId="509"/>
            <ac:picMk id="7" creationId="{74CBF2A6-C6BE-4625-B7AF-BA987F1DC3BD}"/>
          </ac:picMkLst>
        </pc:picChg>
        <pc:picChg chg="add mod">
          <ac:chgData name="Steve Shellhammer" userId="0e71f22d-ee3e-49c0-82ff-dbc290af8082" providerId="ADAL" clId="{7FD98EB4-0735-4A71-B6D4-8697D04C3E05}" dt="2021-06-21T20:29:03.395" v="322" actId="1076"/>
          <ac:picMkLst>
            <pc:docMk/>
            <pc:sldMk cId="696669391" sldId="509"/>
            <ac:picMk id="9" creationId="{9A2979BC-DE61-4C3C-A799-2A89C2B0BF71}"/>
          </ac:picMkLst>
        </pc:picChg>
      </pc:sldChg>
      <pc:sldChg chg="modSp new mod">
        <pc:chgData name="Steve Shellhammer" userId="0e71f22d-ee3e-49c0-82ff-dbc290af8082" providerId="ADAL" clId="{7FD98EB4-0735-4A71-B6D4-8697D04C3E05}" dt="2021-06-21T22:08:05.287" v="1346" actId="1076"/>
        <pc:sldMkLst>
          <pc:docMk/>
          <pc:sldMk cId="2530872900" sldId="510"/>
        </pc:sldMkLst>
        <pc:spChg chg="mod">
          <ac:chgData name="Steve Shellhammer" userId="0e71f22d-ee3e-49c0-82ff-dbc290af8082" providerId="ADAL" clId="{7FD98EB4-0735-4A71-B6D4-8697D04C3E05}" dt="2021-06-21T22:08:02.427" v="1345" actId="1076"/>
          <ac:spMkLst>
            <pc:docMk/>
            <pc:sldMk cId="2530872900" sldId="510"/>
            <ac:spMk id="2" creationId="{61842C6D-AB3A-4A60-98CA-174CC57FAC40}"/>
          </ac:spMkLst>
        </pc:spChg>
        <pc:spChg chg="mod">
          <ac:chgData name="Steve Shellhammer" userId="0e71f22d-ee3e-49c0-82ff-dbc290af8082" providerId="ADAL" clId="{7FD98EB4-0735-4A71-B6D4-8697D04C3E05}" dt="2021-06-21T22:08:05.287" v="1346" actId="1076"/>
          <ac:spMkLst>
            <pc:docMk/>
            <pc:sldMk cId="2530872900" sldId="510"/>
            <ac:spMk id="3" creationId="{77B240E7-9771-4A11-B605-BAFE9669292C}"/>
          </ac:spMkLst>
        </pc:spChg>
      </pc:sldChg>
      <pc:sldChg chg="addSp modSp new mod">
        <pc:chgData name="Steve Shellhammer" userId="0e71f22d-ee3e-49c0-82ff-dbc290af8082" providerId="ADAL" clId="{7FD98EB4-0735-4A71-B6D4-8697D04C3E05}" dt="2021-06-21T22:23:41.254" v="2636" actId="20577"/>
        <pc:sldMkLst>
          <pc:docMk/>
          <pc:sldMk cId="4109633702" sldId="511"/>
        </pc:sldMkLst>
        <pc:spChg chg="mod">
          <ac:chgData name="Steve Shellhammer" userId="0e71f22d-ee3e-49c0-82ff-dbc290af8082" providerId="ADAL" clId="{7FD98EB4-0735-4A71-B6D4-8697D04C3E05}" dt="2021-06-21T22:13:12.399" v="1973" actId="1076"/>
          <ac:spMkLst>
            <pc:docMk/>
            <pc:sldMk cId="4109633702" sldId="511"/>
            <ac:spMk id="2" creationId="{75775BC8-A4BE-4737-964E-AD05452727B5}"/>
          </ac:spMkLst>
        </pc:spChg>
        <pc:spChg chg="mod">
          <ac:chgData name="Steve Shellhammer" userId="0e71f22d-ee3e-49c0-82ff-dbc290af8082" providerId="ADAL" clId="{7FD98EB4-0735-4A71-B6D4-8697D04C3E05}" dt="2021-06-21T22:23:25.708" v="2630"/>
          <ac:spMkLst>
            <pc:docMk/>
            <pc:sldMk cId="4109633702" sldId="511"/>
            <ac:spMk id="3" creationId="{FCD6B3E8-82F6-4CC8-9E4A-FCB4FCD3282E}"/>
          </ac:spMkLst>
        </pc:spChg>
        <pc:spChg chg="add mod">
          <ac:chgData name="Steve Shellhammer" userId="0e71f22d-ee3e-49c0-82ff-dbc290af8082" providerId="ADAL" clId="{7FD98EB4-0735-4A71-B6D4-8697D04C3E05}" dt="2021-06-21T22:23:41.254" v="2636" actId="20577"/>
          <ac:spMkLst>
            <pc:docMk/>
            <pc:sldMk cId="4109633702" sldId="511"/>
            <ac:spMk id="8" creationId="{DAF29CEC-9302-4ED9-9A6B-1BE1B559061C}"/>
          </ac:spMkLst>
        </pc:spChg>
        <pc:spChg chg="add mod">
          <ac:chgData name="Steve Shellhammer" userId="0e71f22d-ee3e-49c0-82ff-dbc290af8082" providerId="ADAL" clId="{7FD98EB4-0735-4A71-B6D4-8697D04C3E05}" dt="2021-06-21T22:17:41.762" v="2149" actId="1076"/>
          <ac:spMkLst>
            <pc:docMk/>
            <pc:sldMk cId="4109633702" sldId="511"/>
            <ac:spMk id="9" creationId="{7AA0220D-7F06-4E33-B78E-B4C0AF5E87FB}"/>
          </ac:spMkLst>
        </pc:spChg>
        <pc:spChg chg="add mod">
          <ac:chgData name="Steve Shellhammer" userId="0e71f22d-ee3e-49c0-82ff-dbc290af8082" providerId="ADAL" clId="{7FD98EB4-0735-4A71-B6D4-8697D04C3E05}" dt="2021-06-21T22:22:04.513" v="2627" actId="1076"/>
          <ac:spMkLst>
            <pc:docMk/>
            <pc:sldMk cId="4109633702" sldId="511"/>
            <ac:spMk id="10" creationId="{F28E3058-8DA3-41D1-8EC2-198F83470B7F}"/>
          </ac:spMkLst>
        </pc:spChg>
        <pc:picChg chg="add mod">
          <ac:chgData name="Steve Shellhammer" userId="0e71f22d-ee3e-49c0-82ff-dbc290af8082" providerId="ADAL" clId="{7FD98EB4-0735-4A71-B6D4-8697D04C3E05}" dt="2021-06-21T22:15:50.985" v="2073" actId="1076"/>
          <ac:picMkLst>
            <pc:docMk/>
            <pc:sldMk cId="4109633702" sldId="511"/>
            <ac:picMk id="7" creationId="{C5E8D1C6-5A8F-4D6C-9E42-441D2253DD85}"/>
          </ac:picMkLst>
        </pc:picChg>
      </pc:sldChg>
      <pc:sldChg chg="addSp delSp modSp new mod">
        <pc:chgData name="Steve Shellhammer" userId="0e71f22d-ee3e-49c0-82ff-dbc290af8082" providerId="ADAL" clId="{7FD98EB4-0735-4A71-B6D4-8697D04C3E05}" dt="2021-06-21T22:35:20.795" v="2857" actId="1035"/>
        <pc:sldMkLst>
          <pc:docMk/>
          <pc:sldMk cId="892882887" sldId="512"/>
        </pc:sldMkLst>
        <pc:spChg chg="mod">
          <ac:chgData name="Steve Shellhammer" userId="0e71f22d-ee3e-49c0-82ff-dbc290af8082" providerId="ADAL" clId="{7FD98EB4-0735-4A71-B6D4-8697D04C3E05}" dt="2021-06-21T22:35:12.358" v="2846" actId="14100"/>
          <ac:spMkLst>
            <pc:docMk/>
            <pc:sldMk cId="892882887" sldId="512"/>
            <ac:spMk id="2" creationId="{169EA10F-A069-4C35-AC1E-E9C7D09657E9}"/>
          </ac:spMkLst>
        </pc:spChg>
        <pc:spChg chg="mod">
          <ac:chgData name="Steve Shellhammer" userId="0e71f22d-ee3e-49c0-82ff-dbc290af8082" providerId="ADAL" clId="{7FD98EB4-0735-4A71-B6D4-8697D04C3E05}" dt="2021-06-21T22:35:14.719" v="2847" actId="1076"/>
          <ac:spMkLst>
            <pc:docMk/>
            <pc:sldMk cId="892882887" sldId="512"/>
            <ac:spMk id="3" creationId="{CB56D29E-EBF4-4343-AE63-ACA0DE870AFA}"/>
          </ac:spMkLst>
        </pc:spChg>
        <pc:spChg chg="add mod">
          <ac:chgData name="Steve Shellhammer" userId="0e71f22d-ee3e-49c0-82ff-dbc290af8082" providerId="ADAL" clId="{7FD98EB4-0735-4A71-B6D4-8697D04C3E05}" dt="2021-06-21T22:35:20.795" v="2857" actId="1035"/>
          <ac:spMkLst>
            <pc:docMk/>
            <pc:sldMk cId="892882887" sldId="512"/>
            <ac:spMk id="8" creationId="{CDE1195A-B0E3-4B3A-A3E7-614762451F44}"/>
          </ac:spMkLst>
        </pc:spChg>
        <pc:spChg chg="add mod">
          <ac:chgData name="Steve Shellhammer" userId="0e71f22d-ee3e-49c0-82ff-dbc290af8082" providerId="ADAL" clId="{7FD98EB4-0735-4A71-B6D4-8697D04C3E05}" dt="2021-06-21T22:35:20.795" v="2857" actId="1035"/>
          <ac:spMkLst>
            <pc:docMk/>
            <pc:sldMk cId="892882887" sldId="512"/>
            <ac:spMk id="9" creationId="{06F9B81C-B972-47B3-978D-0E28E046F196}"/>
          </ac:spMkLst>
        </pc:spChg>
        <pc:picChg chg="add del mod">
          <ac:chgData name="Steve Shellhammer" userId="0e71f22d-ee3e-49c0-82ff-dbc290af8082" providerId="ADAL" clId="{7FD98EB4-0735-4A71-B6D4-8697D04C3E05}" dt="2021-06-21T22:35:05.933" v="2845" actId="478"/>
          <ac:picMkLst>
            <pc:docMk/>
            <pc:sldMk cId="892882887" sldId="512"/>
            <ac:picMk id="7" creationId="{09EE8AB9-9289-4D88-9B2A-7D78C5F3FFF4}"/>
          </ac:picMkLst>
        </pc:picChg>
      </pc:sldChg>
      <pc:sldChg chg="addSp modSp new mod">
        <pc:chgData name="Steve Shellhammer" userId="0e71f22d-ee3e-49c0-82ff-dbc290af8082" providerId="ADAL" clId="{7FD98EB4-0735-4A71-B6D4-8697D04C3E05}" dt="2021-06-22T23:08:55.401" v="4693" actId="20577"/>
        <pc:sldMkLst>
          <pc:docMk/>
          <pc:sldMk cId="2398506557" sldId="513"/>
        </pc:sldMkLst>
        <pc:spChg chg="mod">
          <ac:chgData name="Steve Shellhammer" userId="0e71f22d-ee3e-49c0-82ff-dbc290af8082" providerId="ADAL" clId="{7FD98EB4-0735-4A71-B6D4-8697D04C3E05}" dt="2021-06-21T22:50:17.189" v="3644" actId="14100"/>
          <ac:spMkLst>
            <pc:docMk/>
            <pc:sldMk cId="2398506557" sldId="513"/>
            <ac:spMk id="2" creationId="{8491DDE4-2B88-4AAF-ABF8-6D71F0717907}"/>
          </ac:spMkLst>
        </pc:spChg>
        <pc:spChg chg="mod">
          <ac:chgData name="Steve Shellhammer" userId="0e71f22d-ee3e-49c0-82ff-dbc290af8082" providerId="ADAL" clId="{7FD98EB4-0735-4A71-B6D4-8697D04C3E05}" dt="2021-06-21T22:51:16.646" v="3660" actId="1076"/>
          <ac:spMkLst>
            <pc:docMk/>
            <pc:sldMk cId="2398506557" sldId="513"/>
            <ac:spMk id="3" creationId="{603250B9-7E14-4589-B1C4-66FAF0625DBF}"/>
          </ac:spMkLst>
        </pc:spChg>
        <pc:spChg chg="add mod">
          <ac:chgData name="Steve Shellhammer" userId="0e71f22d-ee3e-49c0-82ff-dbc290af8082" providerId="ADAL" clId="{7FD98EB4-0735-4A71-B6D4-8697D04C3E05}" dt="2021-06-21T22:50:24.034" v="3646" actId="1076"/>
          <ac:spMkLst>
            <pc:docMk/>
            <pc:sldMk cId="2398506557" sldId="513"/>
            <ac:spMk id="7" creationId="{DDEB0690-3E8F-46ED-B342-37EBB3DECCC2}"/>
          </ac:spMkLst>
        </pc:spChg>
        <pc:spChg chg="add mod">
          <ac:chgData name="Steve Shellhammer" userId="0e71f22d-ee3e-49c0-82ff-dbc290af8082" providerId="ADAL" clId="{7FD98EB4-0735-4A71-B6D4-8697D04C3E05}" dt="2021-06-21T22:51:22.855" v="3662" actId="1076"/>
          <ac:spMkLst>
            <pc:docMk/>
            <pc:sldMk cId="2398506557" sldId="513"/>
            <ac:spMk id="8" creationId="{6CE12F95-4018-4DF2-8792-E6CF28231EF5}"/>
          </ac:spMkLst>
        </pc:spChg>
        <pc:spChg chg="add mod">
          <ac:chgData name="Steve Shellhammer" userId="0e71f22d-ee3e-49c0-82ff-dbc290af8082" providerId="ADAL" clId="{7FD98EB4-0735-4A71-B6D4-8697D04C3E05}" dt="2021-06-22T23:08:55.401" v="4693" actId="20577"/>
          <ac:spMkLst>
            <pc:docMk/>
            <pc:sldMk cId="2398506557" sldId="513"/>
            <ac:spMk id="9" creationId="{903D063C-F842-4A9D-A88E-FBA6E41B6EB2}"/>
          </ac:spMkLst>
        </pc:spChg>
      </pc:sldChg>
      <pc:sldChg chg="modSp new mod">
        <pc:chgData name="Steve Shellhammer" userId="0e71f22d-ee3e-49c0-82ff-dbc290af8082" providerId="ADAL" clId="{7FD98EB4-0735-4A71-B6D4-8697D04C3E05}" dt="2021-06-21T22:54:51.003" v="4139" actId="27107"/>
        <pc:sldMkLst>
          <pc:docMk/>
          <pc:sldMk cId="1261565682" sldId="514"/>
        </pc:sldMkLst>
        <pc:spChg chg="mod">
          <ac:chgData name="Steve Shellhammer" userId="0e71f22d-ee3e-49c0-82ff-dbc290af8082" providerId="ADAL" clId="{7FD98EB4-0735-4A71-B6D4-8697D04C3E05}" dt="2021-06-21T22:51:50.163" v="3686" actId="20577"/>
          <ac:spMkLst>
            <pc:docMk/>
            <pc:sldMk cId="1261565682" sldId="514"/>
            <ac:spMk id="2" creationId="{F961E17E-8DBD-4FDF-B13E-0AC5A8F1A198}"/>
          </ac:spMkLst>
        </pc:spChg>
        <pc:spChg chg="mod">
          <ac:chgData name="Steve Shellhammer" userId="0e71f22d-ee3e-49c0-82ff-dbc290af8082" providerId="ADAL" clId="{7FD98EB4-0735-4A71-B6D4-8697D04C3E05}" dt="2021-06-21T22:54:51.003" v="4139" actId="27107"/>
          <ac:spMkLst>
            <pc:docMk/>
            <pc:sldMk cId="1261565682" sldId="514"/>
            <ac:spMk id="3" creationId="{982715ED-DD49-4FEC-B6F7-2365FBE12DA6}"/>
          </ac:spMkLst>
        </pc:spChg>
      </pc:sldChg>
      <pc:sldChg chg="modSp new del mod">
        <pc:chgData name="Steve Shellhammer" userId="0e71f22d-ee3e-49c0-82ff-dbc290af8082" providerId="ADAL" clId="{7FD98EB4-0735-4A71-B6D4-8697D04C3E05}" dt="2021-06-21T22:51:33.204" v="3664" actId="47"/>
        <pc:sldMkLst>
          <pc:docMk/>
          <pc:sldMk cId="3160590053" sldId="514"/>
        </pc:sldMkLst>
        <pc:spChg chg="mod">
          <ac:chgData name="Steve Shellhammer" userId="0e71f22d-ee3e-49c0-82ff-dbc290af8082" providerId="ADAL" clId="{7FD98EB4-0735-4A71-B6D4-8697D04C3E05}" dt="2021-06-21T22:50:05.047" v="3641" actId="14100"/>
          <ac:spMkLst>
            <pc:docMk/>
            <pc:sldMk cId="3160590053" sldId="514"/>
            <ac:spMk id="3" creationId="{683D8A85-DCA9-4EE9-B95E-19F551D6DF25}"/>
          </ac:spMkLst>
        </pc:spChg>
      </pc:sldChg>
      <pc:sldChg chg="modSp new mod">
        <pc:chgData name="Steve Shellhammer" userId="0e71f22d-ee3e-49c0-82ff-dbc290af8082" providerId="ADAL" clId="{7FD98EB4-0735-4A71-B6D4-8697D04C3E05}" dt="2021-06-21T22:58:07.834" v="4687" actId="20577"/>
        <pc:sldMkLst>
          <pc:docMk/>
          <pc:sldMk cId="158806586" sldId="515"/>
        </pc:sldMkLst>
        <pc:spChg chg="mod">
          <ac:chgData name="Steve Shellhammer" userId="0e71f22d-ee3e-49c0-82ff-dbc290af8082" providerId="ADAL" clId="{7FD98EB4-0735-4A71-B6D4-8697D04C3E05}" dt="2021-06-21T22:55:19.334" v="4147" actId="20577"/>
          <ac:spMkLst>
            <pc:docMk/>
            <pc:sldMk cId="158806586" sldId="515"/>
            <ac:spMk id="2" creationId="{90B759D4-CF00-4D5D-8066-DD9A0FD948A4}"/>
          </ac:spMkLst>
        </pc:spChg>
        <pc:spChg chg="mod">
          <ac:chgData name="Steve Shellhammer" userId="0e71f22d-ee3e-49c0-82ff-dbc290af8082" providerId="ADAL" clId="{7FD98EB4-0735-4A71-B6D4-8697D04C3E05}" dt="2021-06-21T22:58:07.834" v="4687" actId="20577"/>
          <ac:spMkLst>
            <pc:docMk/>
            <pc:sldMk cId="158806586" sldId="515"/>
            <ac:spMk id="3" creationId="{0B04AE32-A9F3-4E40-A8C4-9FEA2A137B1C}"/>
          </ac:spMkLst>
        </pc:spChg>
      </pc:sldChg>
    </pc:docChg>
  </pc:docChgLst>
  <pc:docChgLst>
    <pc:chgData name="Steve Shellhammer" userId="0e71f22d-ee3e-49c0-82ff-dbc290af8082" providerId="ADAL" clId="{76FE10CB-41BE-43D4-AC25-0AAE889FFF8A}"/>
    <pc:docChg chg="custSel addSld delSld modSld modMainMaster">
      <pc:chgData name="Steve Shellhammer" userId="0e71f22d-ee3e-49c0-82ff-dbc290af8082" providerId="ADAL" clId="{76FE10CB-41BE-43D4-AC25-0AAE889FFF8A}" dt="2022-03-03T17:16:02.751" v="1674" actId="20577"/>
      <pc:docMkLst>
        <pc:docMk/>
      </pc:docMkLst>
      <pc:sldChg chg="modSp mod">
        <pc:chgData name="Steve Shellhammer" userId="0e71f22d-ee3e-49c0-82ff-dbc290af8082" providerId="ADAL" clId="{76FE10CB-41BE-43D4-AC25-0AAE889FFF8A}" dt="2022-03-03T17:14:57.790" v="1666" actId="20577"/>
        <pc:sldMkLst>
          <pc:docMk/>
          <pc:sldMk cId="0" sldId="256"/>
        </pc:sldMkLst>
        <pc:spChg chg="mod">
          <ac:chgData name="Steve Shellhammer" userId="0e71f22d-ee3e-49c0-82ff-dbc290af8082" providerId="ADAL" clId="{76FE10CB-41BE-43D4-AC25-0AAE889FFF8A}" dt="2022-03-03T17:14:57.790" v="1666" actId="20577"/>
          <ac:spMkLst>
            <pc:docMk/>
            <pc:sldMk cId="0" sldId="256"/>
            <ac:spMk id="3074" creationId="{00000000-0000-0000-0000-000000000000}"/>
          </ac:spMkLst>
        </pc:spChg>
      </pc:sldChg>
      <pc:sldChg chg="modSp mod">
        <pc:chgData name="Steve Shellhammer" userId="0e71f22d-ee3e-49c0-82ff-dbc290af8082" providerId="ADAL" clId="{76FE10CB-41BE-43D4-AC25-0AAE889FFF8A}" dt="2022-02-28T20:58:32.710" v="1650" actId="6549"/>
        <pc:sldMkLst>
          <pc:docMk/>
          <pc:sldMk cId="4069668031" sldId="257"/>
        </pc:sldMkLst>
        <pc:spChg chg="mod">
          <ac:chgData name="Steve Shellhammer" userId="0e71f22d-ee3e-49c0-82ff-dbc290af8082" providerId="ADAL" clId="{76FE10CB-41BE-43D4-AC25-0AAE889FFF8A}" dt="2022-02-28T20:58:32.710" v="1650" actId="6549"/>
          <ac:spMkLst>
            <pc:docMk/>
            <pc:sldMk cId="4069668031" sldId="257"/>
            <ac:spMk id="3" creationId="{BADAA4CC-3C74-43CC-B281-1107AAF576E7}"/>
          </ac:spMkLst>
        </pc:spChg>
      </pc:sldChg>
      <pc:sldChg chg="modSp del mod">
        <pc:chgData name="Steve Shellhammer" userId="0e71f22d-ee3e-49c0-82ff-dbc290af8082" providerId="ADAL" clId="{76FE10CB-41BE-43D4-AC25-0AAE889FFF8A}" dt="2022-02-26T18:26:58.417" v="1649" actId="47"/>
        <pc:sldMkLst>
          <pc:docMk/>
          <pc:sldMk cId="2229100604" sldId="260"/>
        </pc:sldMkLst>
        <pc:spChg chg="mod">
          <ac:chgData name="Steve Shellhammer" userId="0e71f22d-ee3e-49c0-82ff-dbc290af8082" providerId="ADAL" clId="{76FE10CB-41BE-43D4-AC25-0AAE889FFF8A}" dt="2022-02-25T22:00:29.448" v="597" actId="14100"/>
          <ac:spMkLst>
            <pc:docMk/>
            <pc:sldMk cId="2229100604" sldId="260"/>
            <ac:spMk id="2" creationId="{4040FD2F-58BC-4659-B240-C0DDF57BE353}"/>
          </ac:spMkLst>
        </pc:spChg>
        <pc:spChg chg="mod">
          <ac:chgData name="Steve Shellhammer" userId="0e71f22d-ee3e-49c0-82ff-dbc290af8082" providerId="ADAL" clId="{76FE10CB-41BE-43D4-AC25-0AAE889FFF8A}" dt="2022-02-25T23:01:45.536" v="618" actId="20577"/>
          <ac:spMkLst>
            <pc:docMk/>
            <pc:sldMk cId="2229100604" sldId="260"/>
            <ac:spMk id="3" creationId="{DE896106-F56C-484F-8808-3D72CC7C43E7}"/>
          </ac:spMkLst>
        </pc:spChg>
      </pc:sldChg>
      <pc:sldChg chg="modSp mod">
        <pc:chgData name="Steve Shellhammer" userId="0e71f22d-ee3e-49c0-82ff-dbc290af8082" providerId="ADAL" clId="{76FE10CB-41BE-43D4-AC25-0AAE889FFF8A}" dt="2022-02-03T21:18:36.058" v="433" actId="1036"/>
        <pc:sldMkLst>
          <pc:docMk/>
          <pc:sldMk cId="753744538" sldId="266"/>
        </pc:sldMkLst>
        <pc:spChg chg="mod">
          <ac:chgData name="Steve Shellhammer" userId="0e71f22d-ee3e-49c0-82ff-dbc290af8082" providerId="ADAL" clId="{76FE10CB-41BE-43D4-AC25-0AAE889FFF8A}" dt="2022-02-03T21:17:20.952" v="409" actId="14100"/>
          <ac:spMkLst>
            <pc:docMk/>
            <pc:sldMk cId="753744538" sldId="266"/>
            <ac:spMk id="2" creationId="{2DBC8A5E-136B-403F-8C3C-7A77117821B6}"/>
          </ac:spMkLst>
        </pc:spChg>
        <pc:graphicFrameChg chg="mod modGraphic">
          <ac:chgData name="Steve Shellhammer" userId="0e71f22d-ee3e-49c0-82ff-dbc290af8082" providerId="ADAL" clId="{76FE10CB-41BE-43D4-AC25-0AAE889FFF8A}" dt="2022-02-03T21:18:36.058" v="433" actId="1036"/>
          <ac:graphicFrameMkLst>
            <pc:docMk/>
            <pc:sldMk cId="753744538" sldId="266"/>
            <ac:graphicFrameMk id="7" creationId="{A6AC749E-3067-4FC2-8188-27677AB98CC0}"/>
          </ac:graphicFrameMkLst>
        </pc:graphicFrameChg>
      </pc:sldChg>
      <pc:sldChg chg="del">
        <pc:chgData name="Steve Shellhammer" userId="0e71f22d-ee3e-49c0-82ff-dbc290af8082" providerId="ADAL" clId="{76FE10CB-41BE-43D4-AC25-0AAE889FFF8A}" dt="2022-02-26T18:26:58.417" v="1649" actId="47"/>
        <pc:sldMkLst>
          <pc:docMk/>
          <pc:sldMk cId="2051032734" sldId="267"/>
        </pc:sldMkLst>
      </pc:sldChg>
      <pc:sldChg chg="modSp new mod">
        <pc:chgData name="Steve Shellhammer" userId="0e71f22d-ee3e-49c0-82ff-dbc290af8082" providerId="ADAL" clId="{76FE10CB-41BE-43D4-AC25-0AAE889FFF8A}" dt="2022-02-28T20:59:04.865" v="1662" actId="20577"/>
        <pc:sldMkLst>
          <pc:docMk/>
          <pc:sldMk cId="4225332199" sldId="274"/>
        </pc:sldMkLst>
        <pc:spChg chg="mod">
          <ac:chgData name="Steve Shellhammer" userId="0e71f22d-ee3e-49c0-82ff-dbc290af8082" providerId="ADAL" clId="{76FE10CB-41BE-43D4-AC25-0AAE889FFF8A}" dt="2022-02-26T18:25:42.821" v="1493" actId="14100"/>
          <ac:spMkLst>
            <pc:docMk/>
            <pc:sldMk cId="4225332199" sldId="274"/>
            <ac:spMk id="2" creationId="{FD1EA140-68F6-4CF7-81EB-A22B866E9DB3}"/>
          </ac:spMkLst>
        </pc:spChg>
        <pc:spChg chg="mod">
          <ac:chgData name="Steve Shellhammer" userId="0e71f22d-ee3e-49c0-82ff-dbc290af8082" providerId="ADAL" clId="{76FE10CB-41BE-43D4-AC25-0AAE889FFF8A}" dt="2022-02-28T20:59:04.865" v="1662" actId="20577"/>
          <ac:spMkLst>
            <pc:docMk/>
            <pc:sldMk cId="4225332199" sldId="274"/>
            <ac:spMk id="3" creationId="{C62793B5-F6A5-479B-B8AE-739BA90DE7DD}"/>
          </ac:spMkLst>
        </pc:spChg>
      </pc:sldChg>
      <pc:sldChg chg="modSp new mod">
        <pc:chgData name="Steve Shellhammer" userId="0e71f22d-ee3e-49c0-82ff-dbc290af8082" providerId="ADAL" clId="{76FE10CB-41BE-43D4-AC25-0AAE889FFF8A}" dt="2022-02-26T18:26:51.533" v="1648" actId="20577"/>
        <pc:sldMkLst>
          <pc:docMk/>
          <pc:sldMk cId="1114488751" sldId="275"/>
        </pc:sldMkLst>
        <pc:spChg chg="mod">
          <ac:chgData name="Steve Shellhammer" userId="0e71f22d-ee3e-49c0-82ff-dbc290af8082" providerId="ADAL" clId="{76FE10CB-41BE-43D4-AC25-0AAE889FFF8A}" dt="2022-02-26T18:26:13.785" v="1508" actId="20577"/>
          <ac:spMkLst>
            <pc:docMk/>
            <pc:sldMk cId="1114488751" sldId="275"/>
            <ac:spMk id="2" creationId="{121ACE0D-6D2A-4A69-AFAD-CB8FC8D9BE66}"/>
          </ac:spMkLst>
        </pc:spChg>
        <pc:spChg chg="mod">
          <ac:chgData name="Steve Shellhammer" userId="0e71f22d-ee3e-49c0-82ff-dbc290af8082" providerId="ADAL" clId="{76FE10CB-41BE-43D4-AC25-0AAE889FFF8A}" dt="2022-02-26T18:26:51.533" v="1648" actId="20577"/>
          <ac:spMkLst>
            <pc:docMk/>
            <pc:sldMk cId="1114488751" sldId="275"/>
            <ac:spMk id="3" creationId="{775076E0-3462-40CC-BA1E-68787EE358EB}"/>
          </ac:spMkLst>
        </pc:spChg>
      </pc:sldChg>
      <pc:sldMasterChg chg="modSldLayout">
        <pc:chgData name="Steve Shellhammer" userId="0e71f22d-ee3e-49c0-82ff-dbc290af8082" providerId="ADAL" clId="{76FE10CB-41BE-43D4-AC25-0AAE889FFF8A}" dt="2022-03-03T17:16:02.751" v="1674" actId="20577"/>
        <pc:sldMasterMkLst>
          <pc:docMk/>
          <pc:sldMasterMk cId="0" sldId="2147483648"/>
        </pc:sldMasterMkLst>
        <pc:sldLayoutChg chg="modSp mod">
          <pc:chgData name="Steve Shellhammer" userId="0e71f22d-ee3e-49c0-82ff-dbc290af8082" providerId="ADAL" clId="{76FE10CB-41BE-43D4-AC25-0AAE889FFF8A}" dt="2022-03-03T17:16:02.751" v="1674" actId="20577"/>
          <pc:sldLayoutMkLst>
            <pc:docMk/>
            <pc:sldMasterMk cId="0" sldId="2147483648"/>
            <pc:sldLayoutMk cId="0" sldId="2147483650"/>
          </pc:sldLayoutMkLst>
          <pc:spChg chg="mod">
            <ac:chgData name="Steve Shellhammer" userId="0e71f22d-ee3e-49c0-82ff-dbc290af8082" providerId="ADAL" clId="{76FE10CB-41BE-43D4-AC25-0AAE889FFF8A}" dt="2022-03-03T17:16:02.751" v="1674" actId="20577"/>
            <ac:spMkLst>
              <pc:docMk/>
              <pc:sldMasterMk cId="0" sldId="2147483648"/>
              <pc:sldLayoutMk cId="0" sldId="2147483650"/>
              <ac:spMk id="7" creationId="{686E15EF-98CC-45E2-B245-536D41247871}"/>
            </ac:spMkLst>
          </pc:spChg>
        </pc:sldLayoutChg>
      </pc:sldMasterChg>
    </pc:docChg>
  </pc:docChgLst>
  <pc:docChgLst>
    <pc:chgData name="Steve Shellhammer" userId="0e71f22d-ee3e-49c0-82ff-dbc290af8082" providerId="ADAL" clId="{E1157D11-2E0C-4DB3-B07C-A1DC3C224DF0}"/>
    <pc:docChg chg="undo custSel addSld modSld sldOrd">
      <pc:chgData name="Steve Shellhammer" userId="0e71f22d-ee3e-49c0-82ff-dbc290af8082" providerId="ADAL" clId="{E1157D11-2E0C-4DB3-B07C-A1DC3C224DF0}" dt="2022-10-04T22:51:24.944" v="369" actId="20577"/>
      <pc:docMkLst>
        <pc:docMk/>
      </pc:docMkLst>
      <pc:sldChg chg="modSp mod">
        <pc:chgData name="Steve Shellhammer" userId="0e71f22d-ee3e-49c0-82ff-dbc290af8082" providerId="ADAL" clId="{E1157D11-2E0C-4DB3-B07C-A1DC3C224DF0}" dt="2022-10-04T22:51:24.944" v="369" actId="20577"/>
        <pc:sldMkLst>
          <pc:docMk/>
          <pc:sldMk cId="3307144013" sldId="264"/>
        </pc:sldMkLst>
        <pc:graphicFrameChg chg="modGraphic">
          <ac:chgData name="Steve Shellhammer" userId="0e71f22d-ee3e-49c0-82ff-dbc290af8082" providerId="ADAL" clId="{E1157D11-2E0C-4DB3-B07C-A1DC3C224DF0}" dt="2022-10-04T22:51:24.944" v="369" actId="20577"/>
          <ac:graphicFrameMkLst>
            <pc:docMk/>
            <pc:sldMk cId="3307144013" sldId="264"/>
            <ac:graphicFrameMk id="7" creationId="{852F2CCA-BFB3-325B-EEEF-CA50865384EF}"/>
          </ac:graphicFrameMkLst>
        </pc:graphicFrameChg>
      </pc:sldChg>
      <pc:sldChg chg="addSp delSp modSp new mod ord">
        <pc:chgData name="Steve Shellhammer" userId="0e71f22d-ee3e-49c0-82ff-dbc290af8082" providerId="ADAL" clId="{E1157D11-2E0C-4DB3-B07C-A1DC3C224DF0}" dt="2022-10-04T21:04:39.605" v="36" actId="20578"/>
        <pc:sldMkLst>
          <pc:docMk/>
          <pc:sldMk cId="3315497644" sldId="265"/>
        </pc:sldMkLst>
        <pc:spChg chg="mod">
          <ac:chgData name="Steve Shellhammer" userId="0e71f22d-ee3e-49c0-82ff-dbc290af8082" providerId="ADAL" clId="{E1157D11-2E0C-4DB3-B07C-A1DC3C224DF0}" dt="2022-10-04T19:00:46.338" v="17" actId="20577"/>
          <ac:spMkLst>
            <pc:docMk/>
            <pc:sldMk cId="3315497644" sldId="265"/>
            <ac:spMk id="2" creationId="{8465E1FD-7896-D103-AFAC-53326B1F5A8E}"/>
          </ac:spMkLst>
        </pc:spChg>
        <pc:spChg chg="del">
          <ac:chgData name="Steve Shellhammer" userId="0e71f22d-ee3e-49c0-82ff-dbc290af8082" providerId="ADAL" clId="{E1157D11-2E0C-4DB3-B07C-A1DC3C224DF0}" dt="2022-10-04T19:00:52.027" v="18" actId="478"/>
          <ac:spMkLst>
            <pc:docMk/>
            <pc:sldMk cId="3315497644" sldId="265"/>
            <ac:spMk id="3" creationId="{18B5BE92-6973-FCF5-962A-EF64C04F0F3A}"/>
          </ac:spMkLst>
        </pc:spChg>
        <pc:picChg chg="add mod">
          <ac:chgData name="Steve Shellhammer" userId="0e71f22d-ee3e-49c0-82ff-dbc290af8082" providerId="ADAL" clId="{E1157D11-2E0C-4DB3-B07C-A1DC3C224DF0}" dt="2022-10-04T19:01:18.083" v="24" actId="1076"/>
          <ac:picMkLst>
            <pc:docMk/>
            <pc:sldMk cId="3315497644" sldId="265"/>
            <ac:picMk id="8" creationId="{90488E97-CD92-384E-B309-FA354D8B21AC}"/>
          </ac:picMkLst>
        </pc:picChg>
      </pc:sldChg>
      <pc:sldChg chg="addSp delSp modSp add mod ord">
        <pc:chgData name="Steve Shellhammer" userId="0e71f22d-ee3e-49c0-82ff-dbc290af8082" providerId="ADAL" clId="{E1157D11-2E0C-4DB3-B07C-A1DC3C224DF0}" dt="2022-10-04T21:04:39.605" v="36" actId="20578"/>
        <pc:sldMkLst>
          <pc:docMk/>
          <pc:sldMk cId="1739053249" sldId="266"/>
        </pc:sldMkLst>
        <pc:spChg chg="mod">
          <ac:chgData name="Steve Shellhammer" userId="0e71f22d-ee3e-49c0-82ff-dbc290af8082" providerId="ADAL" clId="{E1157D11-2E0C-4DB3-B07C-A1DC3C224DF0}" dt="2022-10-04T19:01:26.732" v="29" actId="20577"/>
          <ac:spMkLst>
            <pc:docMk/>
            <pc:sldMk cId="1739053249" sldId="266"/>
            <ac:spMk id="2" creationId="{8465E1FD-7896-D103-AFAC-53326B1F5A8E}"/>
          </ac:spMkLst>
        </pc:spChg>
        <pc:picChg chg="add mod">
          <ac:chgData name="Steve Shellhammer" userId="0e71f22d-ee3e-49c0-82ff-dbc290af8082" providerId="ADAL" clId="{E1157D11-2E0C-4DB3-B07C-A1DC3C224DF0}" dt="2022-10-04T19:01:47.503" v="33" actId="1076"/>
          <ac:picMkLst>
            <pc:docMk/>
            <pc:sldMk cId="1739053249" sldId="266"/>
            <ac:picMk id="7" creationId="{4D9EF872-4D50-3F16-6941-1485CE9F0034}"/>
          </ac:picMkLst>
        </pc:picChg>
        <pc:picChg chg="del">
          <ac:chgData name="Steve Shellhammer" userId="0e71f22d-ee3e-49c0-82ff-dbc290af8082" providerId="ADAL" clId="{E1157D11-2E0C-4DB3-B07C-A1DC3C224DF0}" dt="2022-10-04T19:01:29.292" v="30" actId="478"/>
          <ac:picMkLst>
            <pc:docMk/>
            <pc:sldMk cId="1739053249" sldId="266"/>
            <ac:picMk id="8" creationId="{90488E97-CD92-384E-B309-FA354D8B21AC}"/>
          </ac:picMkLst>
        </pc:picChg>
      </pc:sldChg>
      <pc:sldChg chg="modSp new mod">
        <pc:chgData name="Steve Shellhammer" userId="0e71f22d-ee3e-49c0-82ff-dbc290af8082" providerId="ADAL" clId="{E1157D11-2E0C-4DB3-B07C-A1DC3C224DF0}" dt="2022-10-04T21:10:13.190" v="368" actId="20577"/>
        <pc:sldMkLst>
          <pc:docMk/>
          <pc:sldMk cId="3677123371" sldId="267"/>
        </pc:sldMkLst>
        <pc:spChg chg="mod">
          <ac:chgData name="Steve Shellhammer" userId="0e71f22d-ee3e-49c0-82ff-dbc290af8082" providerId="ADAL" clId="{E1157D11-2E0C-4DB3-B07C-A1DC3C224DF0}" dt="2022-10-04T21:06:53.775" v="201" actId="14100"/>
          <ac:spMkLst>
            <pc:docMk/>
            <pc:sldMk cId="3677123371" sldId="267"/>
            <ac:spMk id="2" creationId="{744DB3D1-A455-FA6D-51F6-A7EB0BD8A165}"/>
          </ac:spMkLst>
        </pc:spChg>
        <pc:spChg chg="mod">
          <ac:chgData name="Steve Shellhammer" userId="0e71f22d-ee3e-49c0-82ff-dbc290af8082" providerId="ADAL" clId="{E1157D11-2E0C-4DB3-B07C-A1DC3C224DF0}" dt="2022-10-04T21:10:13.190" v="368" actId="20577"/>
          <ac:spMkLst>
            <pc:docMk/>
            <pc:sldMk cId="3677123371" sldId="267"/>
            <ac:spMk id="3" creationId="{C15FF80C-BF23-949D-495A-0DBFA95E3CB2}"/>
          </ac:spMkLst>
        </pc:spChg>
      </pc:sldChg>
    </pc:docChg>
  </pc:docChgLst>
  <pc:docChgLst>
    <pc:chgData name="Steve Shellhammer" userId="0e71f22d-ee3e-49c0-82ff-dbc290af8082" providerId="ADAL" clId="{1209C8A9-9192-43C9-8B39-98BF0F5C28D9}"/>
    <pc:docChg chg="undo custSel addSld modSld">
      <pc:chgData name="Steve Shellhammer" userId="0e71f22d-ee3e-49c0-82ff-dbc290af8082" providerId="ADAL" clId="{1209C8A9-9192-43C9-8B39-98BF0F5C28D9}" dt="2021-09-03T22:00:33.564" v="3890" actId="20577"/>
      <pc:docMkLst>
        <pc:docMk/>
      </pc:docMkLst>
      <pc:sldChg chg="modSp mod">
        <pc:chgData name="Steve Shellhammer" userId="0e71f22d-ee3e-49c0-82ff-dbc290af8082" providerId="ADAL" clId="{1209C8A9-9192-43C9-8B39-98BF0F5C28D9}" dt="2021-09-03T22:00:33.564" v="3890" actId="20577"/>
        <pc:sldMkLst>
          <pc:docMk/>
          <pc:sldMk cId="0" sldId="256"/>
        </pc:sldMkLst>
        <pc:spChg chg="mod">
          <ac:chgData name="Steve Shellhammer" userId="0e71f22d-ee3e-49c0-82ff-dbc290af8082" providerId="ADAL" clId="{1209C8A9-9192-43C9-8B39-98BF0F5C28D9}" dt="2021-09-03T22:00:33.564" v="3890" actId="20577"/>
          <ac:spMkLst>
            <pc:docMk/>
            <pc:sldMk cId="0" sldId="256"/>
            <ac:spMk id="3073" creationId="{00000000-0000-0000-0000-000000000000}"/>
          </ac:spMkLst>
        </pc:spChg>
        <pc:spChg chg="mod">
          <ac:chgData name="Steve Shellhammer" userId="0e71f22d-ee3e-49c0-82ff-dbc290af8082" providerId="ADAL" clId="{1209C8A9-9192-43C9-8B39-98BF0F5C28D9}" dt="2021-09-01T17:33:30.131" v="3638" actId="20577"/>
          <ac:spMkLst>
            <pc:docMk/>
            <pc:sldMk cId="0" sldId="256"/>
            <ac:spMk id="3074" creationId="{00000000-0000-0000-0000-000000000000}"/>
          </ac:spMkLst>
        </pc:spChg>
      </pc:sldChg>
      <pc:sldChg chg="modSp mod">
        <pc:chgData name="Steve Shellhammer" userId="0e71f22d-ee3e-49c0-82ff-dbc290af8082" providerId="ADAL" clId="{1209C8A9-9192-43C9-8B39-98BF0F5C28D9}" dt="2021-09-01T17:33:40.403" v="3649" actId="20577"/>
        <pc:sldMkLst>
          <pc:docMk/>
          <pc:sldMk cId="491374436" sldId="529"/>
        </pc:sldMkLst>
        <pc:spChg chg="mod">
          <ac:chgData name="Steve Shellhammer" userId="0e71f22d-ee3e-49c0-82ff-dbc290af8082" providerId="ADAL" clId="{1209C8A9-9192-43C9-8B39-98BF0F5C28D9}" dt="2021-09-01T17:33:40.403" v="3649" actId="20577"/>
          <ac:spMkLst>
            <pc:docMk/>
            <pc:sldMk cId="491374436" sldId="529"/>
            <ac:spMk id="3" creationId="{89716238-1985-463C-A34E-E1EECFBE862E}"/>
          </ac:spMkLst>
        </pc:spChg>
      </pc:sldChg>
      <pc:sldChg chg="modSp mod">
        <pc:chgData name="Steve Shellhammer" userId="0e71f22d-ee3e-49c0-82ff-dbc290af8082" providerId="ADAL" clId="{1209C8A9-9192-43C9-8B39-98BF0F5C28D9}" dt="2021-09-01T17:34:22.051" v="3684" actId="20577"/>
        <pc:sldMkLst>
          <pc:docMk/>
          <pc:sldMk cId="1033386959" sldId="530"/>
        </pc:sldMkLst>
        <pc:spChg chg="mod">
          <ac:chgData name="Steve Shellhammer" userId="0e71f22d-ee3e-49c0-82ff-dbc290af8082" providerId="ADAL" clId="{1209C8A9-9192-43C9-8B39-98BF0F5C28D9}" dt="2021-09-01T17:34:22.051" v="3684" actId="20577"/>
          <ac:spMkLst>
            <pc:docMk/>
            <pc:sldMk cId="1033386959" sldId="530"/>
            <ac:spMk id="3" creationId="{FB91CA03-C543-4A7C-9AE8-6F0711F6E077}"/>
          </ac:spMkLst>
        </pc:spChg>
      </pc:sldChg>
      <pc:sldChg chg="modSp mod">
        <pc:chgData name="Steve Shellhammer" userId="0e71f22d-ee3e-49c0-82ff-dbc290af8082" providerId="ADAL" clId="{1209C8A9-9192-43C9-8B39-98BF0F5C28D9}" dt="2021-08-31T20:06:21.360" v="1708" actId="1076"/>
        <pc:sldMkLst>
          <pc:docMk/>
          <pc:sldMk cId="3940175403" sldId="531"/>
        </pc:sldMkLst>
        <pc:spChg chg="mod">
          <ac:chgData name="Steve Shellhammer" userId="0e71f22d-ee3e-49c0-82ff-dbc290af8082" providerId="ADAL" clId="{1209C8A9-9192-43C9-8B39-98BF0F5C28D9}" dt="2021-08-31T20:05:48.084" v="1654" actId="1076"/>
          <ac:spMkLst>
            <pc:docMk/>
            <pc:sldMk cId="3940175403" sldId="531"/>
            <ac:spMk id="2" creationId="{9D16DF8D-ACC9-469C-8019-662F960DB802}"/>
          </ac:spMkLst>
        </pc:spChg>
        <pc:spChg chg="mod">
          <ac:chgData name="Steve Shellhammer" userId="0e71f22d-ee3e-49c0-82ff-dbc290af8082" providerId="ADAL" clId="{1209C8A9-9192-43C9-8B39-98BF0F5C28D9}" dt="2021-08-31T20:05:51.033" v="1655" actId="1076"/>
          <ac:spMkLst>
            <pc:docMk/>
            <pc:sldMk cId="3940175403" sldId="531"/>
            <ac:spMk id="3" creationId="{AECBD9F4-0DB3-4E1A-82CE-253323D5A4FB}"/>
          </ac:spMkLst>
        </pc:spChg>
        <pc:spChg chg="mod">
          <ac:chgData name="Steve Shellhammer" userId="0e71f22d-ee3e-49c0-82ff-dbc290af8082" providerId="ADAL" clId="{1209C8A9-9192-43C9-8B39-98BF0F5C28D9}" dt="2021-08-31T20:06:21.360" v="1708" actId="1076"/>
          <ac:spMkLst>
            <pc:docMk/>
            <pc:sldMk cId="3940175403" sldId="531"/>
            <ac:spMk id="7" creationId="{BB6A860E-7F78-409E-9233-E04FDEE94050}"/>
          </ac:spMkLst>
        </pc:spChg>
        <pc:spChg chg="mod">
          <ac:chgData name="Steve Shellhammer" userId="0e71f22d-ee3e-49c0-82ff-dbc290af8082" providerId="ADAL" clId="{1209C8A9-9192-43C9-8B39-98BF0F5C28D9}" dt="2021-08-31T20:05:54.036" v="1656" actId="1076"/>
          <ac:spMkLst>
            <pc:docMk/>
            <pc:sldMk cId="3940175403" sldId="531"/>
            <ac:spMk id="8" creationId="{273A1780-1574-4624-8BCE-ACC420C9E3FF}"/>
          </ac:spMkLst>
        </pc:spChg>
      </pc:sldChg>
      <pc:sldChg chg="addSp delSp modSp mod">
        <pc:chgData name="Steve Shellhammer" userId="0e71f22d-ee3e-49c0-82ff-dbc290af8082" providerId="ADAL" clId="{1209C8A9-9192-43C9-8B39-98BF0F5C28D9}" dt="2021-08-31T20:18:28.224" v="1716" actId="1036"/>
        <pc:sldMkLst>
          <pc:docMk/>
          <pc:sldMk cId="3646594998" sldId="532"/>
        </pc:sldMkLst>
        <pc:spChg chg="mod">
          <ac:chgData name="Steve Shellhammer" userId="0e71f22d-ee3e-49c0-82ff-dbc290af8082" providerId="ADAL" clId="{1209C8A9-9192-43C9-8B39-98BF0F5C28D9}" dt="2021-08-31T20:04:49.629" v="1642" actId="20577"/>
          <ac:spMkLst>
            <pc:docMk/>
            <pc:sldMk cId="3646594998" sldId="532"/>
            <ac:spMk id="2" creationId="{31CAF199-15C9-4031-9702-BB339A032675}"/>
          </ac:spMkLst>
        </pc:spChg>
        <pc:picChg chg="del">
          <ac:chgData name="Steve Shellhammer" userId="0e71f22d-ee3e-49c0-82ff-dbc290af8082" providerId="ADAL" clId="{1209C8A9-9192-43C9-8B39-98BF0F5C28D9}" dt="2021-08-31T20:04:56.490" v="1643" actId="478"/>
          <ac:picMkLst>
            <pc:docMk/>
            <pc:sldMk cId="3646594998" sldId="532"/>
            <ac:picMk id="8" creationId="{4E69EFE8-25AF-4AC2-B341-5B6C64DD508B}"/>
          </ac:picMkLst>
        </pc:picChg>
        <pc:picChg chg="add mod">
          <ac:chgData name="Steve Shellhammer" userId="0e71f22d-ee3e-49c0-82ff-dbc290af8082" providerId="ADAL" clId="{1209C8A9-9192-43C9-8B39-98BF0F5C28D9}" dt="2021-08-31T20:18:28.224" v="1716" actId="1036"/>
          <ac:picMkLst>
            <pc:docMk/>
            <pc:sldMk cId="3646594998" sldId="532"/>
            <ac:picMk id="9" creationId="{647DB076-2993-40C3-8D81-A31C21E7064B}"/>
          </ac:picMkLst>
        </pc:picChg>
      </pc:sldChg>
      <pc:sldChg chg="addSp delSp modSp mod">
        <pc:chgData name="Steve Shellhammer" userId="0e71f22d-ee3e-49c0-82ff-dbc290af8082" providerId="ADAL" clId="{1209C8A9-9192-43C9-8B39-98BF0F5C28D9}" dt="2021-08-31T20:19:57.531" v="1821" actId="20577"/>
        <pc:sldMkLst>
          <pc:docMk/>
          <pc:sldMk cId="1470928392" sldId="533"/>
        </pc:sldMkLst>
        <pc:spChg chg="mod">
          <ac:chgData name="Steve Shellhammer" userId="0e71f22d-ee3e-49c0-82ff-dbc290af8082" providerId="ADAL" clId="{1209C8A9-9192-43C9-8B39-98BF0F5C28D9}" dt="2021-08-31T20:18:41.938" v="1731" actId="20577"/>
          <ac:spMkLst>
            <pc:docMk/>
            <pc:sldMk cId="1470928392" sldId="533"/>
            <ac:spMk id="2" creationId="{31CAF199-15C9-4031-9702-BB339A032675}"/>
          </ac:spMkLst>
        </pc:spChg>
        <pc:spChg chg="mod">
          <ac:chgData name="Steve Shellhammer" userId="0e71f22d-ee3e-49c0-82ff-dbc290af8082" providerId="ADAL" clId="{1209C8A9-9192-43C9-8B39-98BF0F5C28D9}" dt="2021-08-31T20:19:57.531" v="1821" actId="20577"/>
          <ac:spMkLst>
            <pc:docMk/>
            <pc:sldMk cId="1470928392" sldId="533"/>
            <ac:spMk id="11" creationId="{C55376E0-B2FE-4B8E-9E7A-6B4F76A7266E}"/>
          </ac:spMkLst>
        </pc:spChg>
        <pc:picChg chg="add mod">
          <ac:chgData name="Steve Shellhammer" userId="0e71f22d-ee3e-49c0-82ff-dbc290af8082" providerId="ADAL" clId="{1209C8A9-9192-43C9-8B39-98BF0F5C28D9}" dt="2021-08-31T20:19:11.137" v="1735" actId="1076"/>
          <ac:picMkLst>
            <pc:docMk/>
            <pc:sldMk cId="1470928392" sldId="533"/>
            <ac:picMk id="7" creationId="{52FB47EA-9882-48CB-990D-139FBF7B9ADF}"/>
          </ac:picMkLst>
        </pc:picChg>
        <pc:picChg chg="del">
          <ac:chgData name="Steve Shellhammer" userId="0e71f22d-ee3e-49c0-82ff-dbc290af8082" providerId="ADAL" clId="{1209C8A9-9192-43C9-8B39-98BF0F5C28D9}" dt="2021-08-31T20:18:44.875" v="1732" actId="478"/>
          <ac:picMkLst>
            <pc:docMk/>
            <pc:sldMk cId="1470928392" sldId="533"/>
            <ac:picMk id="8" creationId="{665AEDEE-906F-46FB-82C2-D9C92A008788}"/>
          </ac:picMkLst>
        </pc:picChg>
      </pc:sldChg>
      <pc:sldChg chg="addSp delSp modSp mod">
        <pc:chgData name="Steve Shellhammer" userId="0e71f22d-ee3e-49c0-82ff-dbc290af8082" providerId="ADAL" clId="{1209C8A9-9192-43C9-8B39-98BF0F5C28D9}" dt="2021-08-31T20:21:01.608" v="1917" actId="1076"/>
        <pc:sldMkLst>
          <pc:docMk/>
          <pc:sldMk cId="3533804203" sldId="534"/>
        </pc:sldMkLst>
        <pc:spChg chg="mod">
          <ac:chgData name="Steve Shellhammer" userId="0e71f22d-ee3e-49c0-82ff-dbc290af8082" providerId="ADAL" clId="{1209C8A9-9192-43C9-8B39-98BF0F5C28D9}" dt="2021-08-31T20:20:10.940" v="1836" actId="20577"/>
          <ac:spMkLst>
            <pc:docMk/>
            <pc:sldMk cId="3533804203" sldId="534"/>
            <ac:spMk id="2" creationId="{31CAF199-15C9-4031-9702-BB339A032675}"/>
          </ac:spMkLst>
        </pc:spChg>
        <pc:spChg chg="mod">
          <ac:chgData name="Steve Shellhammer" userId="0e71f22d-ee3e-49c0-82ff-dbc290af8082" providerId="ADAL" clId="{1209C8A9-9192-43C9-8B39-98BF0F5C28D9}" dt="2021-08-31T20:21:01.608" v="1917" actId="1076"/>
          <ac:spMkLst>
            <pc:docMk/>
            <pc:sldMk cId="3533804203" sldId="534"/>
            <ac:spMk id="11" creationId="{D7DF42BD-5CAD-43AE-9548-1ADD60AD397A}"/>
          </ac:spMkLst>
        </pc:spChg>
        <pc:picChg chg="add mod">
          <ac:chgData name="Steve Shellhammer" userId="0e71f22d-ee3e-49c0-82ff-dbc290af8082" providerId="ADAL" clId="{1209C8A9-9192-43C9-8B39-98BF0F5C28D9}" dt="2021-08-31T20:20:31.601" v="1840" actId="1076"/>
          <ac:picMkLst>
            <pc:docMk/>
            <pc:sldMk cId="3533804203" sldId="534"/>
            <ac:picMk id="7" creationId="{9A42B9CE-6527-48BF-8BA5-DA4A5F9C5FD6}"/>
          </ac:picMkLst>
        </pc:picChg>
        <pc:picChg chg="del">
          <ac:chgData name="Steve Shellhammer" userId="0e71f22d-ee3e-49c0-82ff-dbc290af8082" providerId="ADAL" clId="{1209C8A9-9192-43C9-8B39-98BF0F5C28D9}" dt="2021-08-31T20:20:13.857" v="1837" actId="478"/>
          <ac:picMkLst>
            <pc:docMk/>
            <pc:sldMk cId="3533804203" sldId="534"/>
            <ac:picMk id="8" creationId="{2C93B98A-35FA-4933-9A9B-D68CCACB4224}"/>
          </ac:picMkLst>
        </pc:picChg>
      </pc:sldChg>
      <pc:sldChg chg="addSp modSp mod">
        <pc:chgData name="Steve Shellhammer" userId="0e71f22d-ee3e-49c0-82ff-dbc290af8082" providerId="ADAL" clId="{1209C8A9-9192-43C9-8B39-98BF0F5C28D9}" dt="2021-08-31T20:37:19.901" v="2577" actId="20577"/>
        <pc:sldMkLst>
          <pc:docMk/>
          <pc:sldMk cId="767981311" sldId="535"/>
        </pc:sldMkLst>
        <pc:spChg chg="mod">
          <ac:chgData name="Steve Shellhammer" userId="0e71f22d-ee3e-49c0-82ff-dbc290af8082" providerId="ADAL" clId="{1209C8A9-9192-43C9-8B39-98BF0F5C28D9}" dt="2021-08-31T20:35:28.320" v="2542" actId="403"/>
          <ac:spMkLst>
            <pc:docMk/>
            <pc:sldMk cId="767981311" sldId="535"/>
            <ac:spMk id="2" creationId="{FC699608-73A5-43E7-A209-403AAB704EE6}"/>
          </ac:spMkLst>
        </pc:spChg>
        <pc:graphicFrameChg chg="mod modGraphic">
          <ac:chgData name="Steve Shellhammer" userId="0e71f22d-ee3e-49c0-82ff-dbc290af8082" providerId="ADAL" clId="{1209C8A9-9192-43C9-8B39-98BF0F5C28D9}" dt="2021-08-31T20:34:57.134" v="2521" actId="1035"/>
          <ac:graphicFrameMkLst>
            <pc:docMk/>
            <pc:sldMk cId="767981311" sldId="535"/>
            <ac:graphicFrameMk id="7" creationId="{E24FE839-38A3-4C47-B2D9-DBF4057B71AF}"/>
          </ac:graphicFrameMkLst>
        </pc:graphicFrameChg>
        <pc:graphicFrameChg chg="add mod modGraphic">
          <ac:chgData name="Steve Shellhammer" userId="0e71f22d-ee3e-49c0-82ff-dbc290af8082" providerId="ADAL" clId="{1209C8A9-9192-43C9-8B39-98BF0F5C28D9}" dt="2021-08-31T20:35:02.494" v="2527" actId="1035"/>
          <ac:graphicFrameMkLst>
            <pc:docMk/>
            <pc:sldMk cId="767981311" sldId="535"/>
            <ac:graphicFrameMk id="8" creationId="{E0775CCC-B8B3-45EA-BF72-15F58CE472B4}"/>
          </ac:graphicFrameMkLst>
        </pc:graphicFrameChg>
        <pc:graphicFrameChg chg="add mod modGraphic">
          <ac:chgData name="Steve Shellhammer" userId="0e71f22d-ee3e-49c0-82ff-dbc290af8082" providerId="ADAL" clId="{1209C8A9-9192-43C9-8B39-98BF0F5C28D9}" dt="2021-08-31T20:37:19.901" v="2577" actId="20577"/>
          <ac:graphicFrameMkLst>
            <pc:docMk/>
            <pc:sldMk cId="767981311" sldId="535"/>
            <ac:graphicFrameMk id="9" creationId="{7BF35FCA-7C9F-46A4-9E37-985419BA76EC}"/>
          </ac:graphicFrameMkLst>
        </pc:graphicFrameChg>
      </pc:sldChg>
      <pc:sldChg chg="modSp mod">
        <pc:chgData name="Steve Shellhammer" userId="0e71f22d-ee3e-49c0-82ff-dbc290af8082" providerId="ADAL" clId="{1209C8A9-9192-43C9-8B39-98BF0F5C28D9}" dt="2021-09-01T17:39:20.365" v="3877" actId="20577"/>
        <pc:sldMkLst>
          <pc:docMk/>
          <pc:sldMk cId="913928595" sldId="536"/>
        </pc:sldMkLst>
        <pc:spChg chg="mod">
          <ac:chgData name="Steve Shellhammer" userId="0e71f22d-ee3e-49c0-82ff-dbc290af8082" providerId="ADAL" clId="{1209C8A9-9192-43C9-8B39-98BF0F5C28D9}" dt="2021-08-31T20:48:03.426" v="3621" actId="14100"/>
          <ac:spMkLst>
            <pc:docMk/>
            <pc:sldMk cId="913928595" sldId="536"/>
            <ac:spMk id="2" creationId="{1731B989-6599-4877-B37D-55AA4B2E7805}"/>
          </ac:spMkLst>
        </pc:spChg>
        <pc:spChg chg="mod">
          <ac:chgData name="Steve Shellhammer" userId="0e71f22d-ee3e-49c0-82ff-dbc290af8082" providerId="ADAL" clId="{1209C8A9-9192-43C9-8B39-98BF0F5C28D9}" dt="2021-09-01T17:39:20.365" v="3877" actId="20577"/>
          <ac:spMkLst>
            <pc:docMk/>
            <pc:sldMk cId="913928595" sldId="536"/>
            <ac:spMk id="3" creationId="{27473B3F-F94D-4728-A0F8-88BFA6907F94}"/>
          </ac:spMkLst>
        </pc:spChg>
      </pc:sldChg>
      <pc:sldChg chg="modSp new mod">
        <pc:chgData name="Steve Shellhammer" userId="0e71f22d-ee3e-49c0-82ff-dbc290af8082" providerId="ADAL" clId="{1209C8A9-9192-43C9-8B39-98BF0F5C28D9}" dt="2021-09-01T17:35:42.264" v="3710" actId="1076"/>
        <pc:sldMkLst>
          <pc:docMk/>
          <pc:sldMk cId="2716857888" sldId="537"/>
        </pc:sldMkLst>
        <pc:spChg chg="mod">
          <ac:chgData name="Steve Shellhammer" userId="0e71f22d-ee3e-49c0-82ff-dbc290af8082" providerId="ADAL" clId="{1209C8A9-9192-43C9-8B39-98BF0F5C28D9}" dt="2021-08-31T20:45:47.504" v="3604" actId="20577"/>
          <ac:spMkLst>
            <pc:docMk/>
            <pc:sldMk cId="2716857888" sldId="537"/>
            <ac:spMk id="2" creationId="{CD84D45E-28A5-469D-B401-C64378FCCE57}"/>
          </ac:spMkLst>
        </pc:spChg>
        <pc:spChg chg="mod">
          <ac:chgData name="Steve Shellhammer" userId="0e71f22d-ee3e-49c0-82ff-dbc290af8082" providerId="ADAL" clId="{1209C8A9-9192-43C9-8B39-98BF0F5C28D9}" dt="2021-09-01T17:35:42.264" v="3710" actId="1076"/>
          <ac:spMkLst>
            <pc:docMk/>
            <pc:sldMk cId="2716857888" sldId="537"/>
            <ac:spMk id="3" creationId="{FF2DE659-4786-4C44-B6D7-E9E05E77C420}"/>
          </ac:spMkLst>
        </pc:spChg>
      </pc:sldChg>
      <pc:sldChg chg="addSp modSp new mod">
        <pc:chgData name="Steve Shellhammer" userId="0e71f22d-ee3e-49c0-82ff-dbc290af8082" providerId="ADAL" clId="{1209C8A9-9192-43C9-8B39-98BF0F5C28D9}" dt="2021-09-01T17:37:48.667" v="3777" actId="14734"/>
        <pc:sldMkLst>
          <pc:docMk/>
          <pc:sldMk cId="2538287792" sldId="538"/>
        </pc:sldMkLst>
        <pc:spChg chg="mod">
          <ac:chgData name="Steve Shellhammer" userId="0e71f22d-ee3e-49c0-82ff-dbc290af8082" providerId="ADAL" clId="{1209C8A9-9192-43C9-8B39-98BF0F5C28D9}" dt="2021-08-31T19:58:22.500" v="1011" actId="404"/>
          <ac:spMkLst>
            <pc:docMk/>
            <pc:sldMk cId="2538287792" sldId="538"/>
            <ac:spMk id="2" creationId="{56161B0A-D743-4495-B8AF-AC7FDC50FDF3}"/>
          </ac:spMkLst>
        </pc:spChg>
        <pc:spChg chg="mod">
          <ac:chgData name="Steve Shellhammer" userId="0e71f22d-ee3e-49c0-82ff-dbc290af8082" providerId="ADAL" clId="{1209C8A9-9192-43C9-8B39-98BF0F5C28D9}" dt="2021-08-31T19:59:05.482" v="1151" actId="14100"/>
          <ac:spMkLst>
            <pc:docMk/>
            <pc:sldMk cId="2538287792" sldId="538"/>
            <ac:spMk id="3" creationId="{A63EAF5C-C5E9-4D89-BAC9-1EF79FEB547C}"/>
          </ac:spMkLst>
        </pc:spChg>
        <pc:graphicFrameChg chg="add mod modGraphic">
          <ac:chgData name="Steve Shellhammer" userId="0e71f22d-ee3e-49c0-82ff-dbc290af8082" providerId="ADAL" clId="{1209C8A9-9192-43C9-8B39-98BF0F5C28D9}" dt="2021-09-01T17:37:48.667" v="3777" actId="14734"/>
          <ac:graphicFrameMkLst>
            <pc:docMk/>
            <pc:sldMk cId="2538287792" sldId="538"/>
            <ac:graphicFrameMk id="7" creationId="{E54EDD74-709A-4443-8907-3952F027D198}"/>
          </ac:graphicFrameMkLst>
        </pc:graphicFrameChg>
      </pc:sldChg>
      <pc:sldChg chg="addSp delSp modSp add mod">
        <pc:chgData name="Steve Shellhammer" userId="0e71f22d-ee3e-49c0-82ff-dbc290af8082" providerId="ADAL" clId="{1209C8A9-9192-43C9-8B39-98BF0F5C28D9}" dt="2021-08-31T20:55:04.072" v="3622" actId="33524"/>
        <pc:sldMkLst>
          <pc:docMk/>
          <pc:sldMk cId="340634408" sldId="539"/>
        </pc:sldMkLst>
        <pc:spChg chg="mod">
          <ac:chgData name="Steve Shellhammer" userId="0e71f22d-ee3e-49c0-82ff-dbc290af8082" providerId="ADAL" clId="{1209C8A9-9192-43C9-8B39-98BF0F5C28D9}" dt="2021-08-31T20:21:26.380" v="1921" actId="20577"/>
          <ac:spMkLst>
            <pc:docMk/>
            <pc:sldMk cId="340634408" sldId="539"/>
            <ac:spMk id="2" creationId="{31CAF199-15C9-4031-9702-BB339A032675}"/>
          </ac:spMkLst>
        </pc:spChg>
        <pc:spChg chg="mod">
          <ac:chgData name="Steve Shellhammer" userId="0e71f22d-ee3e-49c0-82ff-dbc290af8082" providerId="ADAL" clId="{1209C8A9-9192-43C9-8B39-98BF0F5C28D9}" dt="2021-08-31T20:55:04.072" v="3622" actId="33524"/>
          <ac:spMkLst>
            <pc:docMk/>
            <pc:sldMk cId="340634408" sldId="539"/>
            <ac:spMk id="3" creationId="{E3764038-8339-481B-9020-985FC6E12F4D}"/>
          </ac:spMkLst>
        </pc:spChg>
        <pc:picChg chg="add mod">
          <ac:chgData name="Steve Shellhammer" userId="0e71f22d-ee3e-49c0-82ff-dbc290af8082" providerId="ADAL" clId="{1209C8A9-9192-43C9-8B39-98BF0F5C28D9}" dt="2021-08-31T20:23:14.612" v="2131" actId="1076"/>
          <ac:picMkLst>
            <pc:docMk/>
            <pc:sldMk cId="340634408" sldId="539"/>
            <ac:picMk id="8" creationId="{C89709B5-4B42-4FEB-8E75-4B844E94F447}"/>
          </ac:picMkLst>
        </pc:picChg>
        <pc:picChg chg="del">
          <ac:chgData name="Steve Shellhammer" userId="0e71f22d-ee3e-49c0-82ff-dbc290af8082" providerId="ADAL" clId="{1209C8A9-9192-43C9-8B39-98BF0F5C28D9}" dt="2021-08-31T20:21:23.788" v="1919" actId="478"/>
          <ac:picMkLst>
            <pc:docMk/>
            <pc:sldMk cId="340634408" sldId="539"/>
            <ac:picMk id="9" creationId="{647DB076-2993-40C3-8D81-A31C21E7064B}"/>
          </ac:picMkLst>
        </pc:picChg>
      </pc:sldChg>
      <pc:sldChg chg="addSp delSp modSp add mod">
        <pc:chgData name="Steve Shellhammer" userId="0e71f22d-ee3e-49c0-82ff-dbc290af8082" providerId="ADAL" clId="{1209C8A9-9192-43C9-8B39-98BF0F5C28D9}" dt="2021-08-31T20:24:46.246" v="2227" actId="14100"/>
        <pc:sldMkLst>
          <pc:docMk/>
          <pc:sldMk cId="3090575766" sldId="540"/>
        </pc:sldMkLst>
        <pc:spChg chg="mod">
          <ac:chgData name="Steve Shellhammer" userId="0e71f22d-ee3e-49c0-82ff-dbc290af8082" providerId="ADAL" clId="{1209C8A9-9192-43C9-8B39-98BF0F5C28D9}" dt="2021-08-31T20:21:34.876" v="1926" actId="20577"/>
          <ac:spMkLst>
            <pc:docMk/>
            <pc:sldMk cId="3090575766" sldId="540"/>
            <ac:spMk id="2" creationId="{31CAF199-15C9-4031-9702-BB339A032675}"/>
          </ac:spMkLst>
        </pc:spChg>
        <pc:spChg chg="mod">
          <ac:chgData name="Steve Shellhammer" userId="0e71f22d-ee3e-49c0-82ff-dbc290af8082" providerId="ADAL" clId="{1209C8A9-9192-43C9-8B39-98BF0F5C28D9}" dt="2021-08-31T20:24:46.246" v="2227" actId="14100"/>
          <ac:spMkLst>
            <pc:docMk/>
            <pc:sldMk cId="3090575766" sldId="540"/>
            <ac:spMk id="11" creationId="{C55376E0-B2FE-4B8E-9E7A-6B4F76A7266E}"/>
          </ac:spMkLst>
        </pc:spChg>
        <pc:picChg chg="del">
          <ac:chgData name="Steve Shellhammer" userId="0e71f22d-ee3e-49c0-82ff-dbc290af8082" providerId="ADAL" clId="{1209C8A9-9192-43C9-8B39-98BF0F5C28D9}" dt="2021-08-31T20:21:36.142" v="1927" actId="478"/>
          <ac:picMkLst>
            <pc:docMk/>
            <pc:sldMk cId="3090575766" sldId="540"/>
            <ac:picMk id="7" creationId="{52FB47EA-9882-48CB-990D-139FBF7B9ADF}"/>
          </ac:picMkLst>
        </pc:picChg>
        <pc:picChg chg="add mod">
          <ac:chgData name="Steve Shellhammer" userId="0e71f22d-ee3e-49c0-82ff-dbc290af8082" providerId="ADAL" clId="{1209C8A9-9192-43C9-8B39-98BF0F5C28D9}" dt="2021-08-31T20:23:49.887" v="2136" actId="1076"/>
          <ac:picMkLst>
            <pc:docMk/>
            <pc:sldMk cId="3090575766" sldId="540"/>
            <ac:picMk id="8" creationId="{D0F05E58-9FB4-48A8-B4B0-1582C0AD92C0}"/>
          </ac:picMkLst>
        </pc:picChg>
      </pc:sldChg>
      <pc:sldChg chg="addSp delSp modSp add mod">
        <pc:chgData name="Steve Shellhammer" userId="0e71f22d-ee3e-49c0-82ff-dbc290af8082" providerId="ADAL" clId="{1209C8A9-9192-43C9-8B39-98BF0F5C28D9}" dt="2021-08-31T20:25:23.455" v="2238" actId="1076"/>
        <pc:sldMkLst>
          <pc:docMk/>
          <pc:sldMk cId="3549475240" sldId="541"/>
        </pc:sldMkLst>
        <pc:spChg chg="mod">
          <ac:chgData name="Steve Shellhammer" userId="0e71f22d-ee3e-49c0-82ff-dbc290af8082" providerId="ADAL" clId="{1209C8A9-9192-43C9-8B39-98BF0F5C28D9}" dt="2021-08-31T20:21:43.628" v="1932" actId="20577"/>
          <ac:spMkLst>
            <pc:docMk/>
            <pc:sldMk cId="3549475240" sldId="541"/>
            <ac:spMk id="2" creationId="{31CAF199-15C9-4031-9702-BB339A032675}"/>
          </ac:spMkLst>
        </pc:spChg>
        <pc:spChg chg="mod">
          <ac:chgData name="Steve Shellhammer" userId="0e71f22d-ee3e-49c0-82ff-dbc290af8082" providerId="ADAL" clId="{1209C8A9-9192-43C9-8B39-98BF0F5C28D9}" dt="2021-08-31T20:25:12.783" v="2236" actId="20577"/>
          <ac:spMkLst>
            <pc:docMk/>
            <pc:sldMk cId="3549475240" sldId="541"/>
            <ac:spMk id="11" creationId="{D7DF42BD-5CAD-43AE-9548-1ADD60AD397A}"/>
          </ac:spMkLst>
        </pc:spChg>
        <pc:picChg chg="del">
          <ac:chgData name="Steve Shellhammer" userId="0e71f22d-ee3e-49c0-82ff-dbc290af8082" providerId="ADAL" clId="{1209C8A9-9192-43C9-8B39-98BF0F5C28D9}" dt="2021-08-31T20:21:51.227" v="1937" actId="478"/>
          <ac:picMkLst>
            <pc:docMk/>
            <pc:sldMk cId="3549475240" sldId="541"/>
            <ac:picMk id="7" creationId="{9A42B9CE-6527-48BF-8BA5-DA4A5F9C5FD6}"/>
          </ac:picMkLst>
        </pc:picChg>
        <pc:picChg chg="add mod">
          <ac:chgData name="Steve Shellhammer" userId="0e71f22d-ee3e-49c0-82ff-dbc290af8082" providerId="ADAL" clId="{1209C8A9-9192-43C9-8B39-98BF0F5C28D9}" dt="2021-08-31T20:25:23.455" v="2238" actId="1076"/>
          <ac:picMkLst>
            <pc:docMk/>
            <pc:sldMk cId="3549475240" sldId="541"/>
            <ac:picMk id="8" creationId="{343AF9F1-6AE8-4FD6-BFD9-4670C9CB0FE5}"/>
          </ac:picMkLst>
        </pc:picChg>
      </pc:sldChg>
      <pc:sldChg chg="addSp delSp modSp add mod">
        <pc:chgData name="Steve Shellhammer" userId="0e71f22d-ee3e-49c0-82ff-dbc290af8082" providerId="ADAL" clId="{1209C8A9-9192-43C9-8B39-98BF0F5C28D9}" dt="2021-08-31T20:55:16.594" v="3626" actId="20577"/>
        <pc:sldMkLst>
          <pc:docMk/>
          <pc:sldMk cId="3476637942" sldId="542"/>
        </pc:sldMkLst>
        <pc:spChg chg="mod">
          <ac:chgData name="Steve Shellhammer" userId="0e71f22d-ee3e-49c0-82ff-dbc290af8082" providerId="ADAL" clId="{1209C8A9-9192-43C9-8B39-98BF0F5C28D9}" dt="2021-08-31T20:25:40.077" v="2243" actId="20577"/>
          <ac:spMkLst>
            <pc:docMk/>
            <pc:sldMk cId="3476637942" sldId="542"/>
            <ac:spMk id="2" creationId="{31CAF199-15C9-4031-9702-BB339A032675}"/>
          </ac:spMkLst>
        </pc:spChg>
        <pc:spChg chg="mod">
          <ac:chgData name="Steve Shellhammer" userId="0e71f22d-ee3e-49c0-82ff-dbc290af8082" providerId="ADAL" clId="{1209C8A9-9192-43C9-8B39-98BF0F5C28D9}" dt="2021-08-31T20:55:16.594" v="3626" actId="20577"/>
          <ac:spMkLst>
            <pc:docMk/>
            <pc:sldMk cId="3476637942" sldId="542"/>
            <ac:spMk id="3" creationId="{E3764038-8339-481B-9020-985FC6E12F4D}"/>
          </ac:spMkLst>
        </pc:spChg>
        <pc:picChg chg="del">
          <ac:chgData name="Steve Shellhammer" userId="0e71f22d-ee3e-49c0-82ff-dbc290af8082" providerId="ADAL" clId="{1209C8A9-9192-43C9-8B39-98BF0F5C28D9}" dt="2021-08-31T20:25:37.252" v="2240" actId="478"/>
          <ac:picMkLst>
            <pc:docMk/>
            <pc:sldMk cId="3476637942" sldId="542"/>
            <ac:picMk id="8" creationId="{C89709B5-4B42-4FEB-8E75-4B844E94F447}"/>
          </ac:picMkLst>
        </pc:picChg>
        <pc:picChg chg="add mod">
          <ac:chgData name="Steve Shellhammer" userId="0e71f22d-ee3e-49c0-82ff-dbc290af8082" providerId="ADAL" clId="{1209C8A9-9192-43C9-8B39-98BF0F5C28D9}" dt="2021-08-31T20:26:23.080" v="2259" actId="1076"/>
          <ac:picMkLst>
            <pc:docMk/>
            <pc:sldMk cId="3476637942" sldId="542"/>
            <ac:picMk id="9" creationId="{4B45FDC5-A49C-486F-A1A1-3D301CEDF617}"/>
          </ac:picMkLst>
        </pc:picChg>
      </pc:sldChg>
      <pc:sldChg chg="addSp delSp modSp add mod">
        <pc:chgData name="Steve Shellhammer" userId="0e71f22d-ee3e-49c0-82ff-dbc290af8082" providerId="ADAL" clId="{1209C8A9-9192-43C9-8B39-98BF0F5C28D9}" dt="2021-08-31T20:55:22.562" v="3630" actId="20577"/>
        <pc:sldMkLst>
          <pc:docMk/>
          <pc:sldMk cId="1889909565" sldId="543"/>
        </pc:sldMkLst>
        <pc:spChg chg="mod">
          <ac:chgData name="Steve Shellhammer" userId="0e71f22d-ee3e-49c0-82ff-dbc290af8082" providerId="ADAL" clId="{1209C8A9-9192-43C9-8B39-98BF0F5C28D9}" dt="2021-08-31T20:25:50.941" v="2251" actId="20577"/>
          <ac:spMkLst>
            <pc:docMk/>
            <pc:sldMk cId="1889909565" sldId="543"/>
            <ac:spMk id="2" creationId="{31CAF199-15C9-4031-9702-BB339A032675}"/>
          </ac:spMkLst>
        </pc:spChg>
        <pc:spChg chg="mod">
          <ac:chgData name="Steve Shellhammer" userId="0e71f22d-ee3e-49c0-82ff-dbc290af8082" providerId="ADAL" clId="{1209C8A9-9192-43C9-8B39-98BF0F5C28D9}" dt="2021-08-31T20:55:22.562" v="3630" actId="20577"/>
          <ac:spMkLst>
            <pc:docMk/>
            <pc:sldMk cId="1889909565" sldId="543"/>
            <ac:spMk id="11" creationId="{C55376E0-B2FE-4B8E-9E7A-6B4F76A7266E}"/>
          </ac:spMkLst>
        </pc:spChg>
        <pc:picChg chg="add mod">
          <ac:chgData name="Steve Shellhammer" userId="0e71f22d-ee3e-49c0-82ff-dbc290af8082" providerId="ADAL" clId="{1209C8A9-9192-43C9-8B39-98BF0F5C28D9}" dt="2021-08-31T20:26:42.368" v="2262" actId="1076"/>
          <ac:picMkLst>
            <pc:docMk/>
            <pc:sldMk cId="1889909565" sldId="543"/>
            <ac:picMk id="7" creationId="{0C63919B-6B40-48A6-AA49-CF774E1E64EB}"/>
          </ac:picMkLst>
        </pc:picChg>
        <pc:picChg chg="del">
          <ac:chgData name="Steve Shellhammer" userId="0e71f22d-ee3e-49c0-82ff-dbc290af8082" providerId="ADAL" clId="{1209C8A9-9192-43C9-8B39-98BF0F5C28D9}" dt="2021-08-31T20:25:52.779" v="2252" actId="478"/>
          <ac:picMkLst>
            <pc:docMk/>
            <pc:sldMk cId="1889909565" sldId="543"/>
            <ac:picMk id="8" creationId="{D0F05E58-9FB4-48A8-B4B0-1582C0AD92C0}"/>
          </ac:picMkLst>
        </pc:picChg>
      </pc:sldChg>
      <pc:sldChg chg="addSp delSp modSp add mod">
        <pc:chgData name="Steve Shellhammer" userId="0e71f22d-ee3e-49c0-82ff-dbc290af8082" providerId="ADAL" clId="{1209C8A9-9192-43C9-8B39-98BF0F5C28D9}" dt="2021-08-31T20:55:27.226" v="3634" actId="20577"/>
        <pc:sldMkLst>
          <pc:docMk/>
          <pc:sldMk cId="2976029669" sldId="544"/>
        </pc:sldMkLst>
        <pc:spChg chg="mod">
          <ac:chgData name="Steve Shellhammer" userId="0e71f22d-ee3e-49c0-82ff-dbc290af8082" providerId="ADAL" clId="{1209C8A9-9192-43C9-8B39-98BF0F5C28D9}" dt="2021-08-31T20:26:03.278" v="2256" actId="20577"/>
          <ac:spMkLst>
            <pc:docMk/>
            <pc:sldMk cId="2976029669" sldId="544"/>
            <ac:spMk id="2" creationId="{31CAF199-15C9-4031-9702-BB339A032675}"/>
          </ac:spMkLst>
        </pc:spChg>
        <pc:spChg chg="mod">
          <ac:chgData name="Steve Shellhammer" userId="0e71f22d-ee3e-49c0-82ff-dbc290af8082" providerId="ADAL" clId="{1209C8A9-9192-43C9-8B39-98BF0F5C28D9}" dt="2021-08-31T20:55:27.226" v="3634" actId="20577"/>
          <ac:spMkLst>
            <pc:docMk/>
            <pc:sldMk cId="2976029669" sldId="544"/>
            <ac:spMk id="11" creationId="{D7DF42BD-5CAD-43AE-9548-1ADD60AD397A}"/>
          </ac:spMkLst>
        </pc:spChg>
        <pc:picChg chg="add mod">
          <ac:chgData name="Steve Shellhammer" userId="0e71f22d-ee3e-49c0-82ff-dbc290af8082" providerId="ADAL" clId="{1209C8A9-9192-43C9-8B39-98BF0F5C28D9}" dt="2021-08-31T20:27:02.321" v="2266" actId="1076"/>
          <ac:picMkLst>
            <pc:docMk/>
            <pc:sldMk cId="2976029669" sldId="544"/>
            <ac:picMk id="7" creationId="{DBA7501A-E71B-495F-89E1-DDAB763DACEF}"/>
          </ac:picMkLst>
        </pc:picChg>
        <pc:picChg chg="del">
          <ac:chgData name="Steve Shellhammer" userId="0e71f22d-ee3e-49c0-82ff-dbc290af8082" providerId="ADAL" clId="{1209C8A9-9192-43C9-8B39-98BF0F5C28D9}" dt="2021-08-31T20:25:56.283" v="2253" actId="478"/>
          <ac:picMkLst>
            <pc:docMk/>
            <pc:sldMk cId="2976029669" sldId="544"/>
            <ac:picMk id="8" creationId="{343AF9F1-6AE8-4FD6-BFD9-4670C9CB0FE5}"/>
          </ac:picMkLst>
        </pc:picChg>
      </pc:sldChg>
    </pc:docChg>
  </pc:docChgLst>
  <pc:docChgLst>
    <pc:chgData name="Steve Shellhammer" userId="0e71f22d-ee3e-49c0-82ff-dbc290af8082" providerId="ADAL" clId="{63078F7F-E977-46F4-B8FD-465BBE5EBED4}"/>
    <pc:docChg chg="undo custSel addSld modSld modMainMaster">
      <pc:chgData name="Steve Shellhammer" userId="0e71f22d-ee3e-49c0-82ff-dbc290af8082" providerId="ADAL" clId="{63078F7F-E977-46F4-B8FD-465BBE5EBED4}" dt="2023-05-16T13:20:21.534" v="774" actId="20577"/>
      <pc:docMkLst>
        <pc:docMk/>
      </pc:docMkLst>
      <pc:sldChg chg="modSp mod">
        <pc:chgData name="Steve Shellhammer" userId="0e71f22d-ee3e-49c0-82ff-dbc290af8082" providerId="ADAL" clId="{63078F7F-E977-46F4-B8FD-465BBE5EBED4}" dt="2023-05-16T13:18:02.036" v="768" actId="20577"/>
        <pc:sldMkLst>
          <pc:docMk/>
          <pc:sldMk cId="0" sldId="256"/>
        </pc:sldMkLst>
        <pc:spChg chg="mod">
          <ac:chgData name="Steve Shellhammer" userId="0e71f22d-ee3e-49c0-82ff-dbc290af8082" providerId="ADAL" clId="{63078F7F-E977-46F4-B8FD-465BBE5EBED4}" dt="2023-05-16T13:18:02.036" v="768" actId="20577"/>
          <ac:spMkLst>
            <pc:docMk/>
            <pc:sldMk cId="0" sldId="256"/>
            <ac:spMk id="9" creationId="{0E31A46A-2C9E-3C6E-1BCA-1D63DB6F5F0E}"/>
          </ac:spMkLst>
        </pc:spChg>
      </pc:sldChg>
      <pc:sldChg chg="modSp mod">
        <pc:chgData name="Steve Shellhammer" userId="0e71f22d-ee3e-49c0-82ff-dbc290af8082" providerId="ADAL" clId="{63078F7F-E977-46F4-B8FD-465BBE5EBED4}" dt="2023-05-08T19:47:07.811" v="5" actId="313"/>
        <pc:sldMkLst>
          <pc:docMk/>
          <pc:sldMk cId="2966943481" sldId="280"/>
        </pc:sldMkLst>
        <pc:spChg chg="mod">
          <ac:chgData name="Steve Shellhammer" userId="0e71f22d-ee3e-49c0-82ff-dbc290af8082" providerId="ADAL" clId="{63078F7F-E977-46F4-B8FD-465BBE5EBED4}" dt="2023-05-08T19:47:07.811" v="5" actId="313"/>
          <ac:spMkLst>
            <pc:docMk/>
            <pc:sldMk cId="2966943481" sldId="280"/>
            <ac:spMk id="3" creationId="{D1062616-72FC-4B02-8FFE-6A30F641D32E}"/>
          </ac:spMkLst>
        </pc:spChg>
      </pc:sldChg>
      <pc:sldChg chg="modSp mod">
        <pc:chgData name="Steve Shellhammer" userId="0e71f22d-ee3e-49c0-82ff-dbc290af8082" providerId="ADAL" clId="{63078F7F-E977-46F4-B8FD-465BBE5EBED4}" dt="2023-05-08T19:59:00.870" v="762"/>
        <pc:sldMkLst>
          <pc:docMk/>
          <pc:sldMk cId="1236508109" sldId="288"/>
        </pc:sldMkLst>
        <pc:spChg chg="mod">
          <ac:chgData name="Steve Shellhammer" userId="0e71f22d-ee3e-49c0-82ff-dbc290af8082" providerId="ADAL" clId="{63078F7F-E977-46F4-B8FD-465BBE5EBED4}" dt="2023-05-08T19:59:00.870" v="762"/>
          <ac:spMkLst>
            <pc:docMk/>
            <pc:sldMk cId="1236508109" sldId="288"/>
            <ac:spMk id="3" creationId="{C95D2F2B-8589-6B18-8A63-72EA9E86810E}"/>
          </ac:spMkLst>
        </pc:spChg>
      </pc:sldChg>
      <pc:sldChg chg="addSp modSp new mod">
        <pc:chgData name="Steve Shellhammer" userId="0e71f22d-ee3e-49c0-82ff-dbc290af8082" providerId="ADAL" clId="{63078F7F-E977-46F4-B8FD-465BBE5EBED4}" dt="2023-05-08T19:49:43.709" v="326" actId="1076"/>
        <pc:sldMkLst>
          <pc:docMk/>
          <pc:sldMk cId="3924534105" sldId="289"/>
        </pc:sldMkLst>
        <pc:spChg chg="mod">
          <ac:chgData name="Steve Shellhammer" userId="0e71f22d-ee3e-49c0-82ff-dbc290af8082" providerId="ADAL" clId="{63078F7F-E977-46F4-B8FD-465BBE5EBED4}" dt="2023-05-08T19:49:40.951" v="325" actId="14100"/>
          <ac:spMkLst>
            <pc:docMk/>
            <pc:sldMk cId="3924534105" sldId="289"/>
            <ac:spMk id="2" creationId="{5310DD13-85E2-D5D7-42AF-526D38652493}"/>
          </ac:spMkLst>
        </pc:spChg>
        <pc:spChg chg="mod">
          <ac:chgData name="Steve Shellhammer" userId="0e71f22d-ee3e-49c0-82ff-dbc290af8082" providerId="ADAL" clId="{63078F7F-E977-46F4-B8FD-465BBE5EBED4}" dt="2023-05-08T19:49:43.709" v="326" actId="1076"/>
          <ac:spMkLst>
            <pc:docMk/>
            <pc:sldMk cId="3924534105" sldId="289"/>
            <ac:spMk id="3" creationId="{EB64491D-94BF-141A-0B6D-DF1AA395D212}"/>
          </ac:spMkLst>
        </pc:spChg>
        <pc:spChg chg="mod">
          <ac:chgData name="Steve Shellhammer" userId="0e71f22d-ee3e-49c0-82ff-dbc290af8082" providerId="ADAL" clId="{63078F7F-E977-46F4-B8FD-465BBE5EBED4}" dt="2023-05-08T19:49:34.117" v="323"/>
          <ac:spMkLst>
            <pc:docMk/>
            <pc:sldMk cId="3924534105" sldId="289"/>
            <ac:spMk id="10" creationId="{B1C66D0A-1981-979B-ACAA-708B85A82AF4}"/>
          </ac:spMkLst>
        </pc:spChg>
        <pc:spChg chg="mod">
          <ac:chgData name="Steve Shellhammer" userId="0e71f22d-ee3e-49c0-82ff-dbc290af8082" providerId="ADAL" clId="{63078F7F-E977-46F4-B8FD-465BBE5EBED4}" dt="2023-05-08T19:49:34.117" v="323"/>
          <ac:spMkLst>
            <pc:docMk/>
            <pc:sldMk cId="3924534105" sldId="289"/>
            <ac:spMk id="14" creationId="{01DF7BBA-108A-E685-290F-46FA48179331}"/>
          </ac:spMkLst>
        </pc:spChg>
        <pc:spChg chg="mod">
          <ac:chgData name="Steve Shellhammer" userId="0e71f22d-ee3e-49c0-82ff-dbc290af8082" providerId="ADAL" clId="{63078F7F-E977-46F4-B8FD-465BBE5EBED4}" dt="2023-05-08T19:49:34.117" v="323"/>
          <ac:spMkLst>
            <pc:docMk/>
            <pc:sldMk cId="3924534105" sldId="289"/>
            <ac:spMk id="15" creationId="{1D9C7490-91E5-1302-E657-7ABA64B6456D}"/>
          </ac:spMkLst>
        </pc:spChg>
        <pc:spChg chg="mod">
          <ac:chgData name="Steve Shellhammer" userId="0e71f22d-ee3e-49c0-82ff-dbc290af8082" providerId="ADAL" clId="{63078F7F-E977-46F4-B8FD-465BBE5EBED4}" dt="2023-05-08T19:49:34.117" v="323"/>
          <ac:spMkLst>
            <pc:docMk/>
            <pc:sldMk cId="3924534105" sldId="289"/>
            <ac:spMk id="16" creationId="{4918D1A3-218B-1190-C32F-3B8117B8D998}"/>
          </ac:spMkLst>
        </pc:spChg>
        <pc:spChg chg="mod">
          <ac:chgData name="Steve Shellhammer" userId="0e71f22d-ee3e-49c0-82ff-dbc290af8082" providerId="ADAL" clId="{63078F7F-E977-46F4-B8FD-465BBE5EBED4}" dt="2023-05-08T19:49:34.117" v="323"/>
          <ac:spMkLst>
            <pc:docMk/>
            <pc:sldMk cId="3924534105" sldId="289"/>
            <ac:spMk id="25" creationId="{1FD0B049-6A95-B70D-E766-B8B135447EE4}"/>
          </ac:spMkLst>
        </pc:spChg>
        <pc:spChg chg="mod">
          <ac:chgData name="Steve Shellhammer" userId="0e71f22d-ee3e-49c0-82ff-dbc290af8082" providerId="ADAL" clId="{63078F7F-E977-46F4-B8FD-465BBE5EBED4}" dt="2023-05-08T19:49:34.117" v="323"/>
          <ac:spMkLst>
            <pc:docMk/>
            <pc:sldMk cId="3924534105" sldId="289"/>
            <ac:spMk id="26" creationId="{504EEDA0-7F45-8E57-5CE1-94E1CED0A140}"/>
          </ac:spMkLst>
        </pc:spChg>
        <pc:spChg chg="mod">
          <ac:chgData name="Steve Shellhammer" userId="0e71f22d-ee3e-49c0-82ff-dbc290af8082" providerId="ADAL" clId="{63078F7F-E977-46F4-B8FD-465BBE5EBED4}" dt="2023-05-08T19:49:34.117" v="323"/>
          <ac:spMkLst>
            <pc:docMk/>
            <pc:sldMk cId="3924534105" sldId="289"/>
            <ac:spMk id="30" creationId="{B7907A8A-1454-E860-13B9-CE8304C366DD}"/>
          </ac:spMkLst>
        </pc:spChg>
        <pc:spChg chg="mod">
          <ac:chgData name="Steve Shellhammer" userId="0e71f22d-ee3e-49c0-82ff-dbc290af8082" providerId="ADAL" clId="{63078F7F-E977-46F4-B8FD-465BBE5EBED4}" dt="2023-05-08T19:49:34.117" v="323"/>
          <ac:spMkLst>
            <pc:docMk/>
            <pc:sldMk cId="3924534105" sldId="289"/>
            <ac:spMk id="31" creationId="{906BEB46-2F0D-53E3-04E2-A45FB14705D9}"/>
          </ac:spMkLst>
        </pc:spChg>
        <pc:spChg chg="mod">
          <ac:chgData name="Steve Shellhammer" userId="0e71f22d-ee3e-49c0-82ff-dbc290af8082" providerId="ADAL" clId="{63078F7F-E977-46F4-B8FD-465BBE5EBED4}" dt="2023-05-08T19:49:34.117" v="323"/>
          <ac:spMkLst>
            <pc:docMk/>
            <pc:sldMk cId="3924534105" sldId="289"/>
            <ac:spMk id="32" creationId="{0D1F6E09-B8F3-B9AF-8A77-FDA5AB6CF44B}"/>
          </ac:spMkLst>
        </pc:spChg>
        <pc:spChg chg="mod">
          <ac:chgData name="Steve Shellhammer" userId="0e71f22d-ee3e-49c0-82ff-dbc290af8082" providerId="ADAL" clId="{63078F7F-E977-46F4-B8FD-465BBE5EBED4}" dt="2023-05-08T19:49:34.117" v="323"/>
          <ac:spMkLst>
            <pc:docMk/>
            <pc:sldMk cId="3924534105" sldId="289"/>
            <ac:spMk id="33" creationId="{AF608E6E-6F44-3EE0-54A3-3C38BC442FD5}"/>
          </ac:spMkLst>
        </pc:spChg>
        <pc:spChg chg="mod">
          <ac:chgData name="Steve Shellhammer" userId="0e71f22d-ee3e-49c0-82ff-dbc290af8082" providerId="ADAL" clId="{63078F7F-E977-46F4-B8FD-465BBE5EBED4}" dt="2023-05-08T19:49:34.117" v="323"/>
          <ac:spMkLst>
            <pc:docMk/>
            <pc:sldMk cId="3924534105" sldId="289"/>
            <ac:spMk id="34" creationId="{D3075E86-6C07-32D6-6AA4-03D369517C0C}"/>
          </ac:spMkLst>
        </pc:spChg>
        <pc:spChg chg="mod">
          <ac:chgData name="Steve Shellhammer" userId="0e71f22d-ee3e-49c0-82ff-dbc290af8082" providerId="ADAL" clId="{63078F7F-E977-46F4-B8FD-465BBE5EBED4}" dt="2023-05-08T19:49:34.117" v="323"/>
          <ac:spMkLst>
            <pc:docMk/>
            <pc:sldMk cId="3924534105" sldId="289"/>
            <ac:spMk id="35" creationId="{AB453A60-3F7D-AAC3-3FD4-AD8B02CA212B}"/>
          </ac:spMkLst>
        </pc:spChg>
        <pc:spChg chg="mod">
          <ac:chgData name="Steve Shellhammer" userId="0e71f22d-ee3e-49c0-82ff-dbc290af8082" providerId="ADAL" clId="{63078F7F-E977-46F4-B8FD-465BBE5EBED4}" dt="2023-05-08T19:49:34.117" v="323"/>
          <ac:spMkLst>
            <pc:docMk/>
            <pc:sldMk cId="3924534105" sldId="289"/>
            <ac:spMk id="36" creationId="{D40E4584-C902-379F-218F-7D10F32B9487}"/>
          </ac:spMkLst>
        </pc:spChg>
        <pc:spChg chg="mod">
          <ac:chgData name="Steve Shellhammer" userId="0e71f22d-ee3e-49c0-82ff-dbc290af8082" providerId="ADAL" clId="{63078F7F-E977-46F4-B8FD-465BBE5EBED4}" dt="2023-05-08T19:49:34.117" v="323"/>
          <ac:spMkLst>
            <pc:docMk/>
            <pc:sldMk cId="3924534105" sldId="289"/>
            <ac:spMk id="37" creationId="{8CD5F6B4-0363-F611-8890-14FF1B0E496B}"/>
          </ac:spMkLst>
        </pc:spChg>
        <pc:spChg chg="mod">
          <ac:chgData name="Steve Shellhammer" userId="0e71f22d-ee3e-49c0-82ff-dbc290af8082" providerId="ADAL" clId="{63078F7F-E977-46F4-B8FD-465BBE5EBED4}" dt="2023-05-08T19:49:34.117" v="323"/>
          <ac:spMkLst>
            <pc:docMk/>
            <pc:sldMk cId="3924534105" sldId="289"/>
            <ac:spMk id="38" creationId="{75ABB48A-4128-D00C-802C-4666C80FD432}"/>
          </ac:spMkLst>
        </pc:spChg>
        <pc:spChg chg="mod">
          <ac:chgData name="Steve Shellhammer" userId="0e71f22d-ee3e-49c0-82ff-dbc290af8082" providerId="ADAL" clId="{63078F7F-E977-46F4-B8FD-465BBE5EBED4}" dt="2023-05-08T19:49:34.117" v="323"/>
          <ac:spMkLst>
            <pc:docMk/>
            <pc:sldMk cId="3924534105" sldId="289"/>
            <ac:spMk id="39" creationId="{24EB4C14-A9D3-293D-C81F-5A933E18F205}"/>
          </ac:spMkLst>
        </pc:spChg>
        <pc:spChg chg="mod">
          <ac:chgData name="Steve Shellhammer" userId="0e71f22d-ee3e-49c0-82ff-dbc290af8082" providerId="ADAL" clId="{63078F7F-E977-46F4-B8FD-465BBE5EBED4}" dt="2023-05-08T19:49:34.117" v="323"/>
          <ac:spMkLst>
            <pc:docMk/>
            <pc:sldMk cId="3924534105" sldId="289"/>
            <ac:spMk id="40" creationId="{4FA258E3-CAFD-38FF-8D14-DE1B99A74EA9}"/>
          </ac:spMkLst>
        </pc:spChg>
        <pc:spChg chg="mod">
          <ac:chgData name="Steve Shellhammer" userId="0e71f22d-ee3e-49c0-82ff-dbc290af8082" providerId="ADAL" clId="{63078F7F-E977-46F4-B8FD-465BBE5EBED4}" dt="2023-05-08T19:49:34.117" v="323"/>
          <ac:spMkLst>
            <pc:docMk/>
            <pc:sldMk cId="3924534105" sldId="289"/>
            <ac:spMk id="41" creationId="{CE0FD1C7-37F5-1596-CFE0-2674C6C5629E}"/>
          </ac:spMkLst>
        </pc:spChg>
        <pc:spChg chg="mod">
          <ac:chgData name="Steve Shellhammer" userId="0e71f22d-ee3e-49c0-82ff-dbc290af8082" providerId="ADAL" clId="{63078F7F-E977-46F4-B8FD-465BBE5EBED4}" dt="2023-05-08T19:49:34.117" v="323"/>
          <ac:spMkLst>
            <pc:docMk/>
            <pc:sldMk cId="3924534105" sldId="289"/>
            <ac:spMk id="42" creationId="{543F5EB4-4F9C-5D58-D28B-E6651335B2DA}"/>
          </ac:spMkLst>
        </pc:spChg>
        <pc:spChg chg="mod">
          <ac:chgData name="Steve Shellhammer" userId="0e71f22d-ee3e-49c0-82ff-dbc290af8082" providerId="ADAL" clId="{63078F7F-E977-46F4-B8FD-465BBE5EBED4}" dt="2023-05-08T19:49:34.117" v="323"/>
          <ac:spMkLst>
            <pc:docMk/>
            <pc:sldMk cId="3924534105" sldId="289"/>
            <ac:spMk id="43" creationId="{5AFCCB37-0AAB-1383-E8CB-521205AD1E95}"/>
          </ac:spMkLst>
        </pc:spChg>
        <pc:spChg chg="mod">
          <ac:chgData name="Steve Shellhammer" userId="0e71f22d-ee3e-49c0-82ff-dbc290af8082" providerId="ADAL" clId="{63078F7F-E977-46F4-B8FD-465BBE5EBED4}" dt="2023-05-08T19:49:34.117" v="323"/>
          <ac:spMkLst>
            <pc:docMk/>
            <pc:sldMk cId="3924534105" sldId="289"/>
            <ac:spMk id="44" creationId="{82447E36-5569-EAAF-32D3-B83EEDDB3776}"/>
          </ac:spMkLst>
        </pc:spChg>
        <pc:spChg chg="mod">
          <ac:chgData name="Steve Shellhammer" userId="0e71f22d-ee3e-49c0-82ff-dbc290af8082" providerId="ADAL" clId="{63078F7F-E977-46F4-B8FD-465BBE5EBED4}" dt="2023-05-08T19:49:34.117" v="323"/>
          <ac:spMkLst>
            <pc:docMk/>
            <pc:sldMk cId="3924534105" sldId="289"/>
            <ac:spMk id="45" creationId="{EBDCE3CB-474A-688E-4F1C-486B785F02B2}"/>
          </ac:spMkLst>
        </pc:spChg>
        <pc:spChg chg="mod">
          <ac:chgData name="Steve Shellhammer" userId="0e71f22d-ee3e-49c0-82ff-dbc290af8082" providerId="ADAL" clId="{63078F7F-E977-46F4-B8FD-465BBE5EBED4}" dt="2023-05-08T19:49:34.117" v="323"/>
          <ac:spMkLst>
            <pc:docMk/>
            <pc:sldMk cId="3924534105" sldId="289"/>
            <ac:spMk id="46" creationId="{5C1F20CB-7F03-6F70-40CB-F05F533C9F54}"/>
          </ac:spMkLst>
        </pc:spChg>
        <pc:grpChg chg="add mod">
          <ac:chgData name="Steve Shellhammer" userId="0e71f22d-ee3e-49c0-82ff-dbc290af8082" providerId="ADAL" clId="{63078F7F-E977-46F4-B8FD-465BBE5EBED4}" dt="2023-05-08T19:49:37.567" v="324" actId="1076"/>
          <ac:grpSpMkLst>
            <pc:docMk/>
            <pc:sldMk cId="3924534105" sldId="289"/>
            <ac:grpSpMk id="7" creationId="{844FADB3-7F40-9565-DB1A-4F62D9574752}"/>
          </ac:grpSpMkLst>
        </pc:grpChg>
        <pc:grpChg chg="mod">
          <ac:chgData name="Steve Shellhammer" userId="0e71f22d-ee3e-49c0-82ff-dbc290af8082" providerId="ADAL" clId="{63078F7F-E977-46F4-B8FD-465BBE5EBED4}" dt="2023-05-08T19:49:34.117" v="323"/>
          <ac:grpSpMkLst>
            <pc:docMk/>
            <pc:sldMk cId="3924534105" sldId="289"/>
            <ac:grpSpMk id="8" creationId="{6C4EED8E-309D-AD75-8484-49CD40D6D3A1}"/>
          </ac:grpSpMkLst>
        </pc:grpChg>
        <pc:grpChg chg="add mod">
          <ac:chgData name="Steve Shellhammer" userId="0e71f22d-ee3e-49c0-82ff-dbc290af8082" providerId="ADAL" clId="{63078F7F-E977-46F4-B8FD-465BBE5EBED4}" dt="2023-05-08T19:49:37.567" v="324" actId="1076"/>
          <ac:grpSpMkLst>
            <pc:docMk/>
            <pc:sldMk cId="3924534105" sldId="289"/>
            <ac:grpSpMk id="12" creationId="{D18904D8-74CF-5474-CB6B-CE4B3E30449C}"/>
          </ac:grpSpMkLst>
        </pc:grpChg>
        <pc:grpChg chg="mod">
          <ac:chgData name="Steve Shellhammer" userId="0e71f22d-ee3e-49c0-82ff-dbc290af8082" providerId="ADAL" clId="{63078F7F-E977-46F4-B8FD-465BBE5EBED4}" dt="2023-05-08T19:49:34.117" v="323"/>
          <ac:grpSpMkLst>
            <pc:docMk/>
            <pc:sldMk cId="3924534105" sldId="289"/>
            <ac:grpSpMk id="13" creationId="{A56D1DC0-9586-FB1E-3E55-A4548E3EF6E9}"/>
          </ac:grpSpMkLst>
        </pc:grpChg>
        <pc:grpChg chg="mod">
          <ac:chgData name="Steve Shellhammer" userId="0e71f22d-ee3e-49c0-82ff-dbc290af8082" providerId="ADAL" clId="{63078F7F-E977-46F4-B8FD-465BBE5EBED4}" dt="2023-05-08T19:49:34.117" v="323"/>
          <ac:grpSpMkLst>
            <pc:docMk/>
            <pc:sldMk cId="3924534105" sldId="289"/>
            <ac:grpSpMk id="17" creationId="{CC9C9361-6BC4-9C48-8922-1EFEDCB2574A}"/>
          </ac:grpSpMkLst>
        </pc:grpChg>
        <pc:grpChg chg="mod">
          <ac:chgData name="Steve Shellhammer" userId="0e71f22d-ee3e-49c0-82ff-dbc290af8082" providerId="ADAL" clId="{63078F7F-E977-46F4-B8FD-465BBE5EBED4}" dt="2023-05-08T19:49:34.117" v="323"/>
          <ac:grpSpMkLst>
            <pc:docMk/>
            <pc:sldMk cId="3924534105" sldId="289"/>
            <ac:grpSpMk id="20" creationId="{EF003D5C-C0DE-BA31-F75A-773832E9C7A7}"/>
          </ac:grpSpMkLst>
        </pc:grpChg>
        <pc:grpChg chg="mod">
          <ac:chgData name="Steve Shellhammer" userId="0e71f22d-ee3e-49c0-82ff-dbc290af8082" providerId="ADAL" clId="{63078F7F-E977-46F4-B8FD-465BBE5EBED4}" dt="2023-05-08T19:49:34.117" v="323"/>
          <ac:grpSpMkLst>
            <pc:docMk/>
            <pc:sldMk cId="3924534105" sldId="289"/>
            <ac:grpSpMk id="22" creationId="{1CD5EBF8-C4E0-45E9-0058-0CBC399B07EA}"/>
          </ac:grpSpMkLst>
        </pc:grpChg>
        <pc:grpChg chg="mod">
          <ac:chgData name="Steve Shellhammer" userId="0e71f22d-ee3e-49c0-82ff-dbc290af8082" providerId="ADAL" clId="{63078F7F-E977-46F4-B8FD-465BBE5EBED4}" dt="2023-05-08T19:49:34.117" v="323"/>
          <ac:grpSpMkLst>
            <pc:docMk/>
            <pc:sldMk cId="3924534105" sldId="289"/>
            <ac:grpSpMk id="23" creationId="{51CFFF44-DBF1-2A2F-A5AB-6CBE6F83E0DE}"/>
          </ac:grpSpMkLst>
        </pc:grpChg>
        <pc:grpChg chg="mod">
          <ac:chgData name="Steve Shellhammer" userId="0e71f22d-ee3e-49c0-82ff-dbc290af8082" providerId="ADAL" clId="{63078F7F-E977-46F4-B8FD-465BBE5EBED4}" dt="2023-05-08T19:49:34.117" v="323"/>
          <ac:grpSpMkLst>
            <pc:docMk/>
            <pc:sldMk cId="3924534105" sldId="289"/>
            <ac:grpSpMk id="24" creationId="{B1018CE1-5456-A978-4004-1820D082ED16}"/>
          </ac:grpSpMkLst>
        </pc:grpChg>
        <pc:grpChg chg="mod">
          <ac:chgData name="Steve Shellhammer" userId="0e71f22d-ee3e-49c0-82ff-dbc290af8082" providerId="ADAL" clId="{63078F7F-E977-46F4-B8FD-465BBE5EBED4}" dt="2023-05-08T19:49:34.117" v="323"/>
          <ac:grpSpMkLst>
            <pc:docMk/>
            <pc:sldMk cId="3924534105" sldId="289"/>
            <ac:grpSpMk id="27" creationId="{F4824098-B46A-B28A-7EEF-687F2373F7EF}"/>
          </ac:grpSpMkLst>
        </pc:grpChg>
        <pc:grpChg chg="mod">
          <ac:chgData name="Steve Shellhammer" userId="0e71f22d-ee3e-49c0-82ff-dbc290af8082" providerId="ADAL" clId="{63078F7F-E977-46F4-B8FD-465BBE5EBED4}" dt="2023-05-08T19:49:34.117" v="323"/>
          <ac:grpSpMkLst>
            <pc:docMk/>
            <pc:sldMk cId="3924534105" sldId="289"/>
            <ac:grpSpMk id="28" creationId="{716CB94B-2C29-DD05-FD51-6EBCF4B0562A}"/>
          </ac:grpSpMkLst>
        </pc:grpChg>
        <pc:grpChg chg="mod">
          <ac:chgData name="Steve Shellhammer" userId="0e71f22d-ee3e-49c0-82ff-dbc290af8082" providerId="ADAL" clId="{63078F7F-E977-46F4-B8FD-465BBE5EBED4}" dt="2023-05-08T19:49:34.117" v="323"/>
          <ac:grpSpMkLst>
            <pc:docMk/>
            <pc:sldMk cId="3924534105" sldId="289"/>
            <ac:grpSpMk id="29" creationId="{F62CC67E-41BA-DC92-5F0D-1E15D38F7731}"/>
          </ac:grpSpMkLst>
        </pc:grpChg>
        <pc:cxnChg chg="mod">
          <ac:chgData name="Steve Shellhammer" userId="0e71f22d-ee3e-49c0-82ff-dbc290af8082" providerId="ADAL" clId="{63078F7F-E977-46F4-B8FD-465BBE5EBED4}" dt="2023-05-08T19:49:34.117" v="323"/>
          <ac:cxnSpMkLst>
            <pc:docMk/>
            <pc:sldMk cId="3924534105" sldId="289"/>
            <ac:cxnSpMk id="9" creationId="{7B9DF014-6557-F109-D92A-D4730D4DE4AC}"/>
          </ac:cxnSpMkLst>
        </pc:cxnChg>
        <pc:cxnChg chg="mod">
          <ac:chgData name="Steve Shellhammer" userId="0e71f22d-ee3e-49c0-82ff-dbc290af8082" providerId="ADAL" clId="{63078F7F-E977-46F4-B8FD-465BBE5EBED4}" dt="2023-05-08T19:49:34.117" v="323"/>
          <ac:cxnSpMkLst>
            <pc:docMk/>
            <pc:sldMk cId="3924534105" sldId="289"/>
            <ac:cxnSpMk id="11" creationId="{C8A5A12B-4413-C6DB-07A7-476EFBC002D9}"/>
          </ac:cxnSpMkLst>
        </pc:cxnChg>
        <pc:cxnChg chg="mod">
          <ac:chgData name="Steve Shellhammer" userId="0e71f22d-ee3e-49c0-82ff-dbc290af8082" providerId="ADAL" clId="{63078F7F-E977-46F4-B8FD-465BBE5EBED4}" dt="2023-05-08T19:49:34.117" v="323"/>
          <ac:cxnSpMkLst>
            <pc:docMk/>
            <pc:sldMk cId="3924534105" sldId="289"/>
            <ac:cxnSpMk id="18" creationId="{AFB7F02F-0C2D-A4E8-60B1-4EB5D5728F5D}"/>
          </ac:cxnSpMkLst>
        </pc:cxnChg>
        <pc:cxnChg chg="mod">
          <ac:chgData name="Steve Shellhammer" userId="0e71f22d-ee3e-49c0-82ff-dbc290af8082" providerId="ADAL" clId="{63078F7F-E977-46F4-B8FD-465BBE5EBED4}" dt="2023-05-08T19:49:34.117" v="323"/>
          <ac:cxnSpMkLst>
            <pc:docMk/>
            <pc:sldMk cId="3924534105" sldId="289"/>
            <ac:cxnSpMk id="19" creationId="{A3CF16F8-F987-7527-E945-1197873A6E95}"/>
          </ac:cxnSpMkLst>
        </pc:cxnChg>
        <pc:cxnChg chg="mod">
          <ac:chgData name="Steve Shellhammer" userId="0e71f22d-ee3e-49c0-82ff-dbc290af8082" providerId="ADAL" clId="{63078F7F-E977-46F4-B8FD-465BBE5EBED4}" dt="2023-05-08T19:49:34.117" v="323"/>
          <ac:cxnSpMkLst>
            <pc:docMk/>
            <pc:sldMk cId="3924534105" sldId="289"/>
            <ac:cxnSpMk id="21" creationId="{EBE14419-7FF9-B765-4CC1-084F804859AF}"/>
          </ac:cxnSpMkLst>
        </pc:cxnChg>
      </pc:sldChg>
      <pc:sldChg chg="addSp delSp modSp new mod">
        <pc:chgData name="Steve Shellhammer" userId="0e71f22d-ee3e-49c0-82ff-dbc290af8082" providerId="ADAL" clId="{63078F7F-E977-46F4-B8FD-465BBE5EBED4}" dt="2023-05-08T19:58:17.582" v="698" actId="20577"/>
        <pc:sldMkLst>
          <pc:docMk/>
          <pc:sldMk cId="4241692033" sldId="290"/>
        </pc:sldMkLst>
        <pc:spChg chg="mod">
          <ac:chgData name="Steve Shellhammer" userId="0e71f22d-ee3e-49c0-82ff-dbc290af8082" providerId="ADAL" clId="{63078F7F-E977-46F4-B8FD-465BBE5EBED4}" dt="2023-05-08T19:53:58.325" v="456" actId="14100"/>
          <ac:spMkLst>
            <pc:docMk/>
            <pc:sldMk cId="4241692033" sldId="290"/>
            <ac:spMk id="2" creationId="{060D6AC4-B9D5-C491-D1EF-0E53F7B88B3A}"/>
          </ac:spMkLst>
        </pc:spChg>
        <pc:spChg chg="mod">
          <ac:chgData name="Steve Shellhammer" userId="0e71f22d-ee3e-49c0-82ff-dbc290af8082" providerId="ADAL" clId="{63078F7F-E977-46F4-B8FD-465BBE5EBED4}" dt="2023-05-08T19:57:27.132" v="685" actId="14100"/>
          <ac:spMkLst>
            <pc:docMk/>
            <pc:sldMk cId="4241692033" sldId="290"/>
            <ac:spMk id="3" creationId="{BEDBF63C-25A4-DAA4-874F-31443684A315}"/>
          </ac:spMkLst>
        </pc:spChg>
        <pc:spChg chg="add del mod">
          <ac:chgData name="Steve Shellhammer" userId="0e71f22d-ee3e-49c0-82ff-dbc290af8082" providerId="ADAL" clId="{63078F7F-E977-46F4-B8FD-465BBE5EBED4}" dt="2023-05-08T19:51:04.625" v="329"/>
          <ac:spMkLst>
            <pc:docMk/>
            <pc:sldMk cId="4241692033" sldId="290"/>
            <ac:spMk id="7" creationId="{5984F94E-9204-8C55-635B-44B1B033E680}"/>
          </ac:spMkLst>
        </pc:spChg>
        <pc:spChg chg="add mod">
          <ac:chgData name="Steve Shellhammer" userId="0e71f22d-ee3e-49c0-82ff-dbc290af8082" providerId="ADAL" clId="{63078F7F-E977-46F4-B8FD-465BBE5EBED4}" dt="2023-05-08T19:58:17.582" v="698" actId="20577"/>
          <ac:spMkLst>
            <pc:docMk/>
            <pc:sldMk cId="4241692033" sldId="290"/>
            <ac:spMk id="9" creationId="{094B2A82-97BF-DF2C-B17E-E503B77EB149}"/>
          </ac:spMkLst>
        </pc:spChg>
        <pc:picChg chg="add del mod">
          <ac:chgData name="Steve Shellhammer" userId="0e71f22d-ee3e-49c0-82ff-dbc290af8082" providerId="ADAL" clId="{63078F7F-E977-46F4-B8FD-465BBE5EBED4}" dt="2023-05-08T19:51:04.625" v="329"/>
          <ac:picMkLst>
            <pc:docMk/>
            <pc:sldMk cId="4241692033" sldId="290"/>
            <ac:picMk id="8" creationId="{8ED135CB-5E5F-2985-4C2E-62940B643FA4}"/>
          </ac:picMkLst>
        </pc:picChg>
        <pc:picChg chg="add mod">
          <ac:chgData name="Steve Shellhammer" userId="0e71f22d-ee3e-49c0-82ff-dbc290af8082" providerId="ADAL" clId="{63078F7F-E977-46F4-B8FD-465BBE5EBED4}" dt="2023-05-08T19:57:28.748" v="686" actId="1076"/>
          <ac:picMkLst>
            <pc:docMk/>
            <pc:sldMk cId="4241692033" sldId="290"/>
            <ac:picMk id="10" creationId="{228063AB-FC67-9C74-83D8-E1B6B09315A5}"/>
          </ac:picMkLst>
        </pc:picChg>
      </pc:sldChg>
      <pc:sldMasterChg chg="modSldLayout">
        <pc:chgData name="Steve Shellhammer" userId="0e71f22d-ee3e-49c0-82ff-dbc290af8082" providerId="ADAL" clId="{63078F7F-E977-46F4-B8FD-465BBE5EBED4}" dt="2023-05-16T13:20:21.534" v="774" actId="20577"/>
        <pc:sldMasterMkLst>
          <pc:docMk/>
          <pc:sldMasterMk cId="0" sldId="2147483648"/>
        </pc:sldMasterMkLst>
        <pc:sldLayoutChg chg="modSp mod">
          <pc:chgData name="Steve Shellhammer" userId="0e71f22d-ee3e-49c0-82ff-dbc290af8082" providerId="ADAL" clId="{63078F7F-E977-46F4-B8FD-465BBE5EBED4}" dt="2023-05-16T13:20:21.534" v="774" actId="20577"/>
          <pc:sldLayoutMkLst>
            <pc:docMk/>
            <pc:sldMasterMk cId="0" sldId="2147483648"/>
            <pc:sldLayoutMk cId="0" sldId="2147483650"/>
          </pc:sldLayoutMkLst>
          <pc:spChg chg="mod">
            <ac:chgData name="Steve Shellhammer" userId="0e71f22d-ee3e-49c0-82ff-dbc290af8082" providerId="ADAL" clId="{63078F7F-E977-46F4-B8FD-465BBE5EBED4}" dt="2023-05-16T13:20:21.534" v="774" actId="20577"/>
            <ac:spMkLst>
              <pc:docMk/>
              <pc:sldMasterMk cId="0" sldId="2147483648"/>
              <pc:sldLayoutMk cId="0" sldId="2147483650"/>
              <ac:spMk id="7" creationId="{686E15EF-98CC-45E2-B245-536D41247871}"/>
            </ac:spMkLst>
          </pc:spChg>
        </pc:sldLayoutChg>
      </pc:sldMasterChg>
    </pc:docChg>
  </pc:docChgLst>
  <pc:docChgLst>
    <pc:chgData name="Steve Shellhammer" userId="0e71f22d-ee3e-49c0-82ff-dbc290af8082" providerId="ADAL" clId="{5D8DA55E-6680-4944-9F37-73F9855C1955}"/>
    <pc:docChg chg="undo custSel addSld delSld modSld sldOrd modMainMaster">
      <pc:chgData name="Steve Shellhammer" userId="0e71f22d-ee3e-49c0-82ff-dbc290af8082" providerId="ADAL" clId="{5D8DA55E-6680-4944-9F37-73F9855C1955}" dt="2022-02-02T16:43:30.164" v="4195" actId="20577"/>
      <pc:docMkLst>
        <pc:docMk/>
      </pc:docMkLst>
      <pc:sldChg chg="modSp mod">
        <pc:chgData name="Steve Shellhammer" userId="0e71f22d-ee3e-49c0-82ff-dbc290af8082" providerId="ADAL" clId="{5D8DA55E-6680-4944-9F37-73F9855C1955}" dt="2022-01-31T21:08:42.459" v="2231" actId="20577"/>
        <pc:sldMkLst>
          <pc:docMk/>
          <pc:sldMk cId="0" sldId="256"/>
        </pc:sldMkLst>
        <pc:spChg chg="mod">
          <ac:chgData name="Steve Shellhammer" userId="0e71f22d-ee3e-49c0-82ff-dbc290af8082" providerId="ADAL" clId="{5D8DA55E-6680-4944-9F37-73F9855C1955}" dt="2022-01-26T18:40:27.416" v="25" actId="20577"/>
          <ac:spMkLst>
            <pc:docMk/>
            <pc:sldMk cId="0" sldId="256"/>
            <ac:spMk id="3073" creationId="{00000000-0000-0000-0000-000000000000}"/>
          </ac:spMkLst>
        </pc:spChg>
        <pc:spChg chg="mod">
          <ac:chgData name="Steve Shellhammer" userId="0e71f22d-ee3e-49c0-82ff-dbc290af8082" providerId="ADAL" clId="{5D8DA55E-6680-4944-9F37-73F9855C1955}" dt="2022-01-31T21:08:42.459" v="2231" actId="20577"/>
          <ac:spMkLst>
            <pc:docMk/>
            <pc:sldMk cId="0" sldId="256"/>
            <ac:spMk id="3074" creationId="{00000000-0000-0000-0000-000000000000}"/>
          </ac:spMkLst>
        </pc:spChg>
        <pc:graphicFrameChg chg="mod modGraphic">
          <ac:chgData name="Steve Shellhammer" userId="0e71f22d-ee3e-49c0-82ff-dbc290af8082" providerId="ADAL" clId="{5D8DA55E-6680-4944-9F37-73F9855C1955}" dt="2022-01-26T18:42:07.104" v="39" actId="798"/>
          <ac:graphicFrameMkLst>
            <pc:docMk/>
            <pc:sldMk cId="0" sldId="256"/>
            <ac:graphicFrameMk id="10" creationId="{56BFF8FC-15E6-4208-9DB8-296FB6B5AC3E}"/>
          </ac:graphicFrameMkLst>
        </pc:graphicFrameChg>
      </pc:sldChg>
      <pc:sldChg chg="del">
        <pc:chgData name="Steve Shellhammer" userId="0e71f22d-ee3e-49c0-82ff-dbc290af8082" providerId="ADAL" clId="{5D8DA55E-6680-4944-9F37-73F9855C1955}" dt="2022-01-26T18:42:41.653" v="42" actId="47"/>
        <pc:sldMkLst>
          <pc:docMk/>
          <pc:sldMk cId="1268093760" sldId="257"/>
        </pc:sldMkLst>
      </pc:sldChg>
      <pc:sldChg chg="modSp new mod">
        <pc:chgData name="Steve Shellhammer" userId="0e71f22d-ee3e-49c0-82ff-dbc290af8082" providerId="ADAL" clId="{5D8DA55E-6680-4944-9F37-73F9855C1955}" dt="2022-01-31T21:27:52.412" v="4048" actId="20577"/>
        <pc:sldMkLst>
          <pc:docMk/>
          <pc:sldMk cId="4069668031" sldId="257"/>
        </pc:sldMkLst>
        <pc:spChg chg="mod">
          <ac:chgData name="Steve Shellhammer" userId="0e71f22d-ee3e-49c0-82ff-dbc290af8082" providerId="ADAL" clId="{5D8DA55E-6680-4944-9F37-73F9855C1955}" dt="2022-01-26T18:46:18.874" v="143" actId="20577"/>
          <ac:spMkLst>
            <pc:docMk/>
            <pc:sldMk cId="4069668031" sldId="257"/>
            <ac:spMk id="2" creationId="{B463F98D-9F83-4356-A22A-8E65C2D1D4C3}"/>
          </ac:spMkLst>
        </pc:spChg>
        <pc:spChg chg="mod">
          <ac:chgData name="Steve Shellhammer" userId="0e71f22d-ee3e-49c0-82ff-dbc290af8082" providerId="ADAL" clId="{5D8DA55E-6680-4944-9F37-73F9855C1955}" dt="2022-01-31T21:27:52.412" v="4048" actId="20577"/>
          <ac:spMkLst>
            <pc:docMk/>
            <pc:sldMk cId="4069668031" sldId="257"/>
            <ac:spMk id="3" creationId="{BADAA4CC-3C74-43CC-B281-1107AAF576E7}"/>
          </ac:spMkLst>
        </pc:spChg>
      </pc:sldChg>
      <pc:sldChg chg="del">
        <pc:chgData name="Steve Shellhammer" userId="0e71f22d-ee3e-49c0-82ff-dbc290af8082" providerId="ADAL" clId="{5D8DA55E-6680-4944-9F37-73F9855C1955}" dt="2022-01-26T18:42:41.653" v="42" actId="47"/>
        <pc:sldMkLst>
          <pc:docMk/>
          <pc:sldMk cId="1652988365" sldId="258"/>
        </pc:sldMkLst>
      </pc:sldChg>
      <pc:sldChg chg="modSp new del mod">
        <pc:chgData name="Steve Shellhammer" userId="0e71f22d-ee3e-49c0-82ff-dbc290af8082" providerId="ADAL" clId="{5D8DA55E-6680-4944-9F37-73F9855C1955}" dt="2022-01-31T21:27:22.146" v="4033" actId="47"/>
        <pc:sldMkLst>
          <pc:docMk/>
          <pc:sldMk cId="2602163977" sldId="258"/>
        </pc:sldMkLst>
        <pc:spChg chg="mod">
          <ac:chgData name="Steve Shellhammer" userId="0e71f22d-ee3e-49c0-82ff-dbc290af8082" providerId="ADAL" clId="{5D8DA55E-6680-4944-9F37-73F9855C1955}" dt="2022-01-26T19:02:38.899" v="871" actId="14100"/>
          <ac:spMkLst>
            <pc:docMk/>
            <pc:sldMk cId="2602163977" sldId="258"/>
            <ac:spMk id="2" creationId="{6373015D-0386-4EC9-8780-F099444295A8}"/>
          </ac:spMkLst>
        </pc:spChg>
        <pc:spChg chg="mod">
          <ac:chgData name="Steve Shellhammer" userId="0e71f22d-ee3e-49c0-82ff-dbc290af8082" providerId="ADAL" clId="{5D8DA55E-6680-4944-9F37-73F9855C1955}" dt="2022-01-26T19:12:28.294" v="932" actId="14100"/>
          <ac:spMkLst>
            <pc:docMk/>
            <pc:sldMk cId="2602163977" sldId="258"/>
            <ac:spMk id="3" creationId="{2AC0F6DB-3C27-4E6C-8F77-C46FC2A2886F}"/>
          </ac:spMkLst>
        </pc:spChg>
      </pc:sldChg>
      <pc:sldChg chg="addSp modSp add del mod">
        <pc:chgData name="Steve Shellhammer" userId="0e71f22d-ee3e-49c0-82ff-dbc290af8082" providerId="ADAL" clId="{5D8DA55E-6680-4944-9F37-73F9855C1955}" dt="2022-01-31T21:27:22.146" v="4033" actId="47"/>
        <pc:sldMkLst>
          <pc:docMk/>
          <pc:sldMk cId="1073727242" sldId="259"/>
        </pc:sldMkLst>
        <pc:spChg chg="mod">
          <ac:chgData name="Steve Shellhammer" userId="0e71f22d-ee3e-49c0-82ff-dbc290af8082" providerId="ADAL" clId="{5D8DA55E-6680-4944-9F37-73F9855C1955}" dt="2022-01-26T19:23:07.953" v="1334" actId="1036"/>
          <ac:spMkLst>
            <pc:docMk/>
            <pc:sldMk cId="1073727242" sldId="259"/>
            <ac:spMk id="2" creationId="{6373015D-0386-4EC9-8780-F099444295A8}"/>
          </ac:spMkLst>
        </pc:spChg>
        <pc:spChg chg="mod">
          <ac:chgData name="Steve Shellhammer" userId="0e71f22d-ee3e-49c0-82ff-dbc290af8082" providerId="ADAL" clId="{5D8DA55E-6680-4944-9F37-73F9855C1955}" dt="2022-01-26T19:13:43.980" v="934" actId="14100"/>
          <ac:spMkLst>
            <pc:docMk/>
            <pc:sldMk cId="1073727242" sldId="259"/>
            <ac:spMk id="3" creationId="{2AC0F6DB-3C27-4E6C-8F77-C46FC2A2886F}"/>
          </ac:spMkLst>
        </pc:spChg>
        <pc:picChg chg="add mod">
          <ac:chgData name="Steve Shellhammer" userId="0e71f22d-ee3e-49c0-82ff-dbc290af8082" providerId="ADAL" clId="{5D8DA55E-6680-4944-9F37-73F9855C1955}" dt="2022-01-26T19:07:36.295" v="892" actId="1076"/>
          <ac:picMkLst>
            <pc:docMk/>
            <pc:sldMk cId="1073727242" sldId="259"/>
            <ac:picMk id="8" creationId="{B2AAEF53-7F20-4765-A945-DA7E604E3011}"/>
          </ac:picMkLst>
        </pc:picChg>
        <pc:picChg chg="add mod">
          <ac:chgData name="Steve Shellhammer" userId="0e71f22d-ee3e-49c0-82ff-dbc290af8082" providerId="ADAL" clId="{5D8DA55E-6680-4944-9F37-73F9855C1955}" dt="2022-01-26T19:13:45.443" v="935" actId="1076"/>
          <ac:picMkLst>
            <pc:docMk/>
            <pc:sldMk cId="1073727242" sldId="259"/>
            <ac:picMk id="10" creationId="{BF548ADB-4B10-4472-8127-EA1F37965330}"/>
          </ac:picMkLst>
        </pc:picChg>
      </pc:sldChg>
      <pc:sldChg chg="del">
        <pc:chgData name="Steve Shellhammer" userId="0e71f22d-ee3e-49c0-82ff-dbc290af8082" providerId="ADAL" clId="{5D8DA55E-6680-4944-9F37-73F9855C1955}" dt="2022-01-26T18:42:41.653" v="42" actId="47"/>
        <pc:sldMkLst>
          <pc:docMk/>
          <pc:sldMk cId="2056408364" sldId="260"/>
        </pc:sldMkLst>
      </pc:sldChg>
      <pc:sldChg chg="modSp new mod ord">
        <pc:chgData name="Steve Shellhammer" userId="0e71f22d-ee3e-49c0-82ff-dbc290af8082" providerId="ADAL" clId="{5D8DA55E-6680-4944-9F37-73F9855C1955}" dt="2022-01-31T21:27:05.327" v="4032" actId="6549"/>
        <pc:sldMkLst>
          <pc:docMk/>
          <pc:sldMk cId="2229100604" sldId="260"/>
        </pc:sldMkLst>
        <pc:spChg chg="mod">
          <ac:chgData name="Steve Shellhammer" userId="0e71f22d-ee3e-49c0-82ff-dbc290af8082" providerId="ADAL" clId="{5D8DA55E-6680-4944-9F37-73F9855C1955}" dt="2022-01-26T19:13:55.678" v="949" actId="20577"/>
          <ac:spMkLst>
            <pc:docMk/>
            <pc:sldMk cId="2229100604" sldId="260"/>
            <ac:spMk id="2" creationId="{4040FD2F-58BC-4659-B240-C0DDF57BE353}"/>
          </ac:spMkLst>
        </pc:spChg>
        <pc:spChg chg="mod">
          <ac:chgData name="Steve Shellhammer" userId="0e71f22d-ee3e-49c0-82ff-dbc290af8082" providerId="ADAL" clId="{5D8DA55E-6680-4944-9F37-73F9855C1955}" dt="2022-01-31T21:27:05.327" v="4032" actId="6549"/>
          <ac:spMkLst>
            <pc:docMk/>
            <pc:sldMk cId="2229100604" sldId="260"/>
            <ac:spMk id="3" creationId="{DE896106-F56C-484F-8808-3D72CC7C43E7}"/>
          </ac:spMkLst>
        </pc:spChg>
      </pc:sldChg>
      <pc:sldChg chg="addSp delSp modSp add del mod">
        <pc:chgData name="Steve Shellhammer" userId="0e71f22d-ee3e-49c0-82ff-dbc290af8082" providerId="ADAL" clId="{5D8DA55E-6680-4944-9F37-73F9855C1955}" dt="2022-01-31T21:27:22.146" v="4033" actId="47"/>
        <pc:sldMkLst>
          <pc:docMk/>
          <pc:sldMk cId="2599154440" sldId="261"/>
        </pc:sldMkLst>
        <pc:spChg chg="mod">
          <ac:chgData name="Steve Shellhammer" userId="0e71f22d-ee3e-49c0-82ff-dbc290af8082" providerId="ADAL" clId="{5D8DA55E-6680-4944-9F37-73F9855C1955}" dt="2022-01-26T19:22:52.288" v="1330" actId="403"/>
          <ac:spMkLst>
            <pc:docMk/>
            <pc:sldMk cId="2599154440" sldId="261"/>
            <ac:spMk id="2" creationId="{6373015D-0386-4EC9-8780-F099444295A8}"/>
          </ac:spMkLst>
        </pc:spChg>
        <pc:picChg chg="del">
          <ac:chgData name="Steve Shellhammer" userId="0e71f22d-ee3e-49c0-82ff-dbc290af8082" providerId="ADAL" clId="{5D8DA55E-6680-4944-9F37-73F9855C1955}" dt="2022-01-26T19:19:25.059" v="1318" actId="478"/>
          <ac:picMkLst>
            <pc:docMk/>
            <pc:sldMk cId="2599154440" sldId="261"/>
            <ac:picMk id="8" creationId="{B2AAEF53-7F20-4765-A945-DA7E604E3011}"/>
          </ac:picMkLst>
        </pc:picChg>
        <pc:picChg chg="add mod">
          <ac:chgData name="Steve Shellhammer" userId="0e71f22d-ee3e-49c0-82ff-dbc290af8082" providerId="ADAL" clId="{5D8DA55E-6680-4944-9F37-73F9855C1955}" dt="2022-01-26T19:22:48.452" v="1328" actId="1076"/>
          <ac:picMkLst>
            <pc:docMk/>
            <pc:sldMk cId="2599154440" sldId="261"/>
            <ac:picMk id="9" creationId="{988B3F90-FB92-43CC-8B56-4D2B79E5F6A5}"/>
          </ac:picMkLst>
        </pc:picChg>
        <pc:picChg chg="del">
          <ac:chgData name="Steve Shellhammer" userId="0e71f22d-ee3e-49c0-82ff-dbc290af8082" providerId="ADAL" clId="{5D8DA55E-6680-4944-9F37-73F9855C1955}" dt="2022-01-26T19:19:26.385" v="1319" actId="478"/>
          <ac:picMkLst>
            <pc:docMk/>
            <pc:sldMk cId="2599154440" sldId="261"/>
            <ac:picMk id="10" creationId="{BF548ADB-4B10-4472-8127-EA1F37965330}"/>
          </ac:picMkLst>
        </pc:picChg>
      </pc:sldChg>
      <pc:sldChg chg="del">
        <pc:chgData name="Steve Shellhammer" userId="0e71f22d-ee3e-49c0-82ff-dbc290af8082" providerId="ADAL" clId="{5D8DA55E-6680-4944-9F37-73F9855C1955}" dt="2022-01-26T18:42:41.653" v="42" actId="47"/>
        <pc:sldMkLst>
          <pc:docMk/>
          <pc:sldMk cId="4278205582" sldId="261"/>
        </pc:sldMkLst>
      </pc:sldChg>
      <pc:sldChg chg="addSp modSp new del mod">
        <pc:chgData name="Steve Shellhammer" userId="0e71f22d-ee3e-49c0-82ff-dbc290af8082" providerId="ADAL" clId="{5D8DA55E-6680-4944-9F37-73F9855C1955}" dt="2022-01-31T21:27:22.146" v="4033" actId="47"/>
        <pc:sldMkLst>
          <pc:docMk/>
          <pc:sldMk cId="1549057316" sldId="262"/>
        </pc:sldMkLst>
        <pc:spChg chg="mod">
          <ac:chgData name="Steve Shellhammer" userId="0e71f22d-ee3e-49c0-82ff-dbc290af8082" providerId="ADAL" clId="{5D8DA55E-6680-4944-9F37-73F9855C1955}" dt="2022-01-26T22:53:55.826" v="2076" actId="14100"/>
          <ac:spMkLst>
            <pc:docMk/>
            <pc:sldMk cId="1549057316" sldId="262"/>
            <ac:spMk id="2" creationId="{9514C5B2-2829-4FB0-ADD6-F7B36C1F797A}"/>
          </ac:spMkLst>
        </pc:spChg>
        <pc:spChg chg="mod">
          <ac:chgData name="Steve Shellhammer" userId="0e71f22d-ee3e-49c0-82ff-dbc290af8082" providerId="ADAL" clId="{5D8DA55E-6680-4944-9F37-73F9855C1955}" dt="2022-01-26T22:53:43.494" v="2073" actId="14100"/>
          <ac:spMkLst>
            <pc:docMk/>
            <pc:sldMk cId="1549057316" sldId="262"/>
            <ac:spMk id="3" creationId="{6B86461D-509A-45EE-9E05-E0DE27B829E2}"/>
          </ac:spMkLst>
        </pc:spChg>
        <pc:picChg chg="add mod">
          <ac:chgData name="Steve Shellhammer" userId="0e71f22d-ee3e-49c0-82ff-dbc290af8082" providerId="ADAL" clId="{5D8DA55E-6680-4944-9F37-73F9855C1955}" dt="2022-01-26T22:53:50.036" v="2075" actId="1076"/>
          <ac:picMkLst>
            <pc:docMk/>
            <pc:sldMk cId="1549057316" sldId="262"/>
            <ac:picMk id="8" creationId="{0D00B7CA-3515-4F13-BEE2-6C01CBE3B559}"/>
          </ac:picMkLst>
        </pc:picChg>
      </pc:sldChg>
      <pc:sldChg chg="modSp new del mod">
        <pc:chgData name="Steve Shellhammer" userId="0e71f22d-ee3e-49c0-82ff-dbc290af8082" providerId="ADAL" clId="{5D8DA55E-6680-4944-9F37-73F9855C1955}" dt="2022-01-31T21:27:22.146" v="4033" actId="47"/>
        <pc:sldMkLst>
          <pc:docMk/>
          <pc:sldMk cId="887191601" sldId="263"/>
        </pc:sldMkLst>
        <pc:spChg chg="mod">
          <ac:chgData name="Steve Shellhammer" userId="0e71f22d-ee3e-49c0-82ff-dbc290af8082" providerId="ADAL" clId="{5D8DA55E-6680-4944-9F37-73F9855C1955}" dt="2022-01-26T22:36:46.148" v="2064" actId="14100"/>
          <ac:spMkLst>
            <pc:docMk/>
            <pc:sldMk cId="887191601" sldId="263"/>
            <ac:spMk id="2" creationId="{42C1BFE0-2456-431F-9F57-054FA8C2F434}"/>
          </ac:spMkLst>
        </pc:spChg>
        <pc:spChg chg="mod">
          <ac:chgData name="Steve Shellhammer" userId="0e71f22d-ee3e-49c0-82ff-dbc290af8082" providerId="ADAL" clId="{5D8DA55E-6680-4944-9F37-73F9855C1955}" dt="2022-01-26T22:35:57.149" v="2042" actId="255"/>
          <ac:spMkLst>
            <pc:docMk/>
            <pc:sldMk cId="887191601" sldId="263"/>
            <ac:spMk id="3" creationId="{2C4ECF9E-DCC6-4900-8A48-DA1C6ED543A8}"/>
          </ac:spMkLst>
        </pc:spChg>
      </pc:sldChg>
      <pc:sldChg chg="modSp new del mod">
        <pc:chgData name="Steve Shellhammer" userId="0e71f22d-ee3e-49c0-82ff-dbc290af8082" providerId="ADAL" clId="{5D8DA55E-6680-4944-9F37-73F9855C1955}" dt="2022-01-31T21:27:22.146" v="4033" actId="47"/>
        <pc:sldMkLst>
          <pc:docMk/>
          <pc:sldMk cId="922460241" sldId="264"/>
        </pc:sldMkLst>
        <pc:spChg chg="mod">
          <ac:chgData name="Steve Shellhammer" userId="0e71f22d-ee3e-49c0-82ff-dbc290af8082" providerId="ADAL" clId="{5D8DA55E-6680-4944-9F37-73F9855C1955}" dt="2022-01-26T23:00:04.462" v="2144" actId="1076"/>
          <ac:spMkLst>
            <pc:docMk/>
            <pc:sldMk cId="922460241" sldId="264"/>
            <ac:spMk id="2" creationId="{6AD8FE0D-E976-4578-A1A7-95105327048C}"/>
          </ac:spMkLst>
        </pc:spChg>
        <pc:spChg chg="mod">
          <ac:chgData name="Steve Shellhammer" userId="0e71f22d-ee3e-49c0-82ff-dbc290af8082" providerId="ADAL" clId="{5D8DA55E-6680-4944-9F37-73F9855C1955}" dt="2022-01-26T23:00:25.431" v="2147" actId="20577"/>
          <ac:spMkLst>
            <pc:docMk/>
            <pc:sldMk cId="922460241" sldId="264"/>
            <ac:spMk id="3" creationId="{CAED19BA-CDD7-41FC-B890-2A78F4F1EDF4}"/>
          </ac:spMkLst>
        </pc:spChg>
      </pc:sldChg>
      <pc:sldChg chg="modSp add del mod">
        <pc:chgData name="Steve Shellhammer" userId="0e71f22d-ee3e-49c0-82ff-dbc290af8082" providerId="ADAL" clId="{5D8DA55E-6680-4944-9F37-73F9855C1955}" dt="2022-01-31T21:27:22.146" v="4033" actId="47"/>
        <pc:sldMkLst>
          <pc:docMk/>
          <pc:sldMk cId="3294797052" sldId="265"/>
        </pc:sldMkLst>
        <pc:spChg chg="mod">
          <ac:chgData name="Steve Shellhammer" userId="0e71f22d-ee3e-49c0-82ff-dbc290af8082" providerId="ADAL" clId="{5D8DA55E-6680-4944-9F37-73F9855C1955}" dt="2022-01-27T00:37:38.131" v="2150" actId="20577"/>
          <ac:spMkLst>
            <pc:docMk/>
            <pc:sldMk cId="3294797052" sldId="265"/>
            <ac:spMk id="2" creationId="{4040FD2F-58BC-4659-B240-C0DDF57BE353}"/>
          </ac:spMkLst>
        </pc:spChg>
        <pc:spChg chg="mod">
          <ac:chgData name="Steve Shellhammer" userId="0e71f22d-ee3e-49c0-82ff-dbc290af8082" providerId="ADAL" clId="{5D8DA55E-6680-4944-9F37-73F9855C1955}" dt="2022-01-27T00:38:04.415" v="2229" actId="20577"/>
          <ac:spMkLst>
            <pc:docMk/>
            <pc:sldMk cId="3294797052" sldId="265"/>
            <ac:spMk id="3" creationId="{DE896106-F56C-484F-8808-3D72CC7C43E7}"/>
          </ac:spMkLst>
        </pc:spChg>
      </pc:sldChg>
      <pc:sldChg chg="addSp delSp modSp new mod">
        <pc:chgData name="Steve Shellhammer" userId="0e71f22d-ee3e-49c0-82ff-dbc290af8082" providerId="ADAL" clId="{5D8DA55E-6680-4944-9F37-73F9855C1955}" dt="2022-02-02T16:41:51.832" v="4099" actId="6549"/>
        <pc:sldMkLst>
          <pc:docMk/>
          <pc:sldMk cId="753744538" sldId="266"/>
        </pc:sldMkLst>
        <pc:spChg chg="mod">
          <ac:chgData name="Steve Shellhammer" userId="0e71f22d-ee3e-49c0-82ff-dbc290af8082" providerId="ADAL" clId="{5D8DA55E-6680-4944-9F37-73F9855C1955}" dt="2022-01-31T21:19:37.632" v="3320" actId="403"/>
          <ac:spMkLst>
            <pc:docMk/>
            <pc:sldMk cId="753744538" sldId="266"/>
            <ac:spMk id="2" creationId="{2DBC8A5E-136B-403F-8C3C-7A77117821B6}"/>
          </ac:spMkLst>
        </pc:spChg>
        <pc:spChg chg="del">
          <ac:chgData name="Steve Shellhammer" userId="0e71f22d-ee3e-49c0-82ff-dbc290af8082" providerId="ADAL" clId="{5D8DA55E-6680-4944-9F37-73F9855C1955}" dt="2022-01-31T21:11:36.135" v="2371" actId="3680"/>
          <ac:spMkLst>
            <pc:docMk/>
            <pc:sldMk cId="753744538" sldId="266"/>
            <ac:spMk id="3" creationId="{9306D05E-044C-4588-938D-ECD128CF30B6}"/>
          </ac:spMkLst>
        </pc:spChg>
        <pc:graphicFrameChg chg="add mod ord modGraphic">
          <ac:chgData name="Steve Shellhammer" userId="0e71f22d-ee3e-49c0-82ff-dbc290af8082" providerId="ADAL" clId="{5D8DA55E-6680-4944-9F37-73F9855C1955}" dt="2022-02-02T16:41:51.832" v="4099" actId="6549"/>
          <ac:graphicFrameMkLst>
            <pc:docMk/>
            <pc:sldMk cId="753744538" sldId="266"/>
            <ac:graphicFrameMk id="7" creationId="{A6AC749E-3067-4FC2-8188-27677AB98CC0}"/>
          </ac:graphicFrameMkLst>
        </pc:graphicFrameChg>
      </pc:sldChg>
      <pc:sldChg chg="modSp new mod">
        <pc:chgData name="Steve Shellhammer" userId="0e71f22d-ee3e-49c0-82ff-dbc290af8082" providerId="ADAL" clId="{5D8DA55E-6680-4944-9F37-73F9855C1955}" dt="2022-02-02T16:43:30.164" v="4195" actId="20577"/>
        <pc:sldMkLst>
          <pc:docMk/>
          <pc:sldMk cId="2051032734" sldId="267"/>
        </pc:sldMkLst>
        <pc:spChg chg="mod">
          <ac:chgData name="Steve Shellhammer" userId="0e71f22d-ee3e-49c0-82ff-dbc290af8082" providerId="ADAL" clId="{5D8DA55E-6680-4944-9F37-73F9855C1955}" dt="2022-01-31T21:24:24.438" v="3707" actId="20577"/>
          <ac:spMkLst>
            <pc:docMk/>
            <pc:sldMk cId="2051032734" sldId="267"/>
            <ac:spMk id="2" creationId="{363AA7AE-805D-475E-9E97-853EA35DBEBD}"/>
          </ac:spMkLst>
        </pc:spChg>
        <pc:spChg chg="mod">
          <ac:chgData name="Steve Shellhammer" userId="0e71f22d-ee3e-49c0-82ff-dbc290af8082" providerId="ADAL" clId="{5D8DA55E-6680-4944-9F37-73F9855C1955}" dt="2022-02-02T16:43:30.164" v="4195" actId="20577"/>
          <ac:spMkLst>
            <pc:docMk/>
            <pc:sldMk cId="2051032734" sldId="267"/>
            <ac:spMk id="3" creationId="{99148B7E-11DC-47C0-8D30-65CFDE6E42BB}"/>
          </ac:spMkLst>
        </pc:spChg>
      </pc:sldChg>
      <pc:sldMasterChg chg="modSldLayout">
        <pc:chgData name="Steve Shellhammer" userId="0e71f22d-ee3e-49c0-82ff-dbc290af8082" providerId="ADAL" clId="{5D8DA55E-6680-4944-9F37-73F9855C1955}" dt="2022-01-26T18:42:30.058" v="41" actId="20577"/>
        <pc:sldMasterMkLst>
          <pc:docMk/>
          <pc:sldMasterMk cId="0" sldId="2147483648"/>
        </pc:sldMasterMkLst>
        <pc:sldLayoutChg chg="modSp mod">
          <pc:chgData name="Steve Shellhammer" userId="0e71f22d-ee3e-49c0-82ff-dbc290af8082" providerId="ADAL" clId="{5D8DA55E-6680-4944-9F37-73F9855C1955}" dt="2022-01-26T18:42:30.058" v="41" actId="20577"/>
          <pc:sldLayoutMkLst>
            <pc:docMk/>
            <pc:sldMasterMk cId="0" sldId="2147483648"/>
            <pc:sldLayoutMk cId="0" sldId="2147483650"/>
          </pc:sldLayoutMkLst>
          <pc:spChg chg="mod">
            <ac:chgData name="Steve Shellhammer" userId="0e71f22d-ee3e-49c0-82ff-dbc290af8082" providerId="ADAL" clId="{5D8DA55E-6680-4944-9F37-73F9855C1955}" dt="2022-01-26T18:42:30.058" v="41" actId="20577"/>
            <ac:spMkLst>
              <pc:docMk/>
              <pc:sldMasterMk cId="0" sldId="2147483648"/>
              <pc:sldLayoutMk cId="0" sldId="2147483650"/>
              <ac:spMk id="7" creationId="{686E15EF-98CC-45E2-B245-536D41247871}"/>
            </ac:spMkLst>
          </pc:spChg>
        </pc:sldLayoutChg>
      </pc:sldMasterChg>
    </pc:docChg>
  </pc:docChgLst>
  <pc:docChgLst>
    <pc:chgData name="Steve Shellhammer" userId="0e71f22d-ee3e-49c0-82ff-dbc290af8082" providerId="ADAL" clId="{EF3E3B6D-9AE2-4C38-81D4-2D257C689DC2}"/>
    <pc:docChg chg="undo redo custSel addSld delSld modSld">
      <pc:chgData name="Steve Shellhammer" userId="0e71f22d-ee3e-49c0-82ff-dbc290af8082" providerId="ADAL" clId="{EF3E3B6D-9AE2-4C38-81D4-2D257C689DC2}" dt="2021-06-25T22:27:32.850" v="4661" actId="20577"/>
      <pc:docMkLst>
        <pc:docMk/>
      </pc:docMkLst>
      <pc:sldChg chg="addSp delSp modSp mod">
        <pc:chgData name="Steve Shellhammer" userId="0e71f22d-ee3e-49c0-82ff-dbc290af8082" providerId="ADAL" clId="{EF3E3B6D-9AE2-4C38-81D4-2D257C689DC2}" dt="2021-06-25T21:26:34.582" v="1140" actId="1076"/>
        <pc:sldMkLst>
          <pc:docMk/>
          <pc:sldMk cId="4109633702" sldId="511"/>
        </pc:sldMkLst>
        <pc:spChg chg="mod">
          <ac:chgData name="Steve Shellhammer" userId="0e71f22d-ee3e-49c0-82ff-dbc290af8082" providerId="ADAL" clId="{EF3E3B6D-9AE2-4C38-81D4-2D257C689DC2}" dt="2021-06-25T21:20:40.806" v="1026" actId="1076"/>
          <ac:spMkLst>
            <pc:docMk/>
            <pc:sldMk cId="4109633702" sldId="511"/>
            <ac:spMk id="3" creationId="{FCD6B3E8-82F6-4CC8-9E4A-FCB4FCD3282E}"/>
          </ac:spMkLst>
        </pc:spChg>
        <pc:spChg chg="mod">
          <ac:chgData name="Steve Shellhammer" userId="0e71f22d-ee3e-49c0-82ff-dbc290af8082" providerId="ADAL" clId="{EF3E3B6D-9AE2-4C38-81D4-2D257C689DC2}" dt="2021-06-25T21:21:55.088" v="1137" actId="1076"/>
          <ac:spMkLst>
            <pc:docMk/>
            <pc:sldMk cId="4109633702" sldId="511"/>
            <ac:spMk id="8" creationId="{DAF29CEC-9302-4ED9-9A6B-1BE1B559061C}"/>
          </ac:spMkLst>
        </pc:spChg>
        <pc:spChg chg="del">
          <ac:chgData name="Steve Shellhammer" userId="0e71f22d-ee3e-49c0-82ff-dbc290af8082" providerId="ADAL" clId="{EF3E3B6D-9AE2-4C38-81D4-2D257C689DC2}" dt="2021-06-25T21:15:02.733" v="565" actId="478"/>
          <ac:spMkLst>
            <pc:docMk/>
            <pc:sldMk cId="4109633702" sldId="511"/>
            <ac:spMk id="9" creationId="{7AA0220D-7F06-4E33-B78E-B4C0AF5E87FB}"/>
          </ac:spMkLst>
        </pc:spChg>
        <pc:spChg chg="del">
          <ac:chgData name="Steve Shellhammer" userId="0e71f22d-ee3e-49c0-82ff-dbc290af8082" providerId="ADAL" clId="{EF3E3B6D-9AE2-4C38-81D4-2D257C689DC2}" dt="2021-06-25T21:15:04.465" v="566" actId="478"/>
          <ac:spMkLst>
            <pc:docMk/>
            <pc:sldMk cId="4109633702" sldId="511"/>
            <ac:spMk id="10" creationId="{F28E3058-8DA3-41D1-8EC2-198F83470B7F}"/>
          </ac:spMkLst>
        </pc:spChg>
        <pc:spChg chg="add mod">
          <ac:chgData name="Steve Shellhammer" userId="0e71f22d-ee3e-49c0-82ff-dbc290af8082" providerId="ADAL" clId="{EF3E3B6D-9AE2-4C38-81D4-2D257C689DC2}" dt="2021-06-25T21:26:34.582" v="1140" actId="1076"/>
          <ac:spMkLst>
            <pc:docMk/>
            <pc:sldMk cId="4109633702" sldId="511"/>
            <ac:spMk id="11" creationId="{C8B285BC-2FF4-48DD-ADB5-A6ED6F5AAF74}"/>
          </ac:spMkLst>
        </pc:spChg>
        <pc:spChg chg="add mod">
          <ac:chgData name="Steve Shellhammer" userId="0e71f22d-ee3e-49c0-82ff-dbc290af8082" providerId="ADAL" clId="{EF3E3B6D-9AE2-4C38-81D4-2D257C689DC2}" dt="2021-06-25T21:22:00.479" v="1139" actId="1076"/>
          <ac:spMkLst>
            <pc:docMk/>
            <pc:sldMk cId="4109633702" sldId="511"/>
            <ac:spMk id="12" creationId="{AF51FC6F-E931-44C9-B77E-6897CC7D00E8}"/>
          </ac:spMkLst>
        </pc:spChg>
        <pc:picChg chg="mod">
          <ac:chgData name="Steve Shellhammer" userId="0e71f22d-ee3e-49c0-82ff-dbc290af8082" providerId="ADAL" clId="{EF3E3B6D-9AE2-4C38-81D4-2D257C689DC2}" dt="2021-06-25T21:20:43.647" v="1027" actId="1076"/>
          <ac:picMkLst>
            <pc:docMk/>
            <pc:sldMk cId="4109633702" sldId="511"/>
            <ac:picMk id="7" creationId="{C5E8D1C6-5A8F-4D6C-9E42-441D2253DD85}"/>
          </ac:picMkLst>
        </pc:picChg>
      </pc:sldChg>
      <pc:sldChg chg="del">
        <pc:chgData name="Steve Shellhammer" userId="0e71f22d-ee3e-49c0-82ff-dbc290af8082" providerId="ADAL" clId="{EF3E3B6D-9AE2-4C38-81D4-2D257C689DC2}" dt="2021-06-25T21:52:54.334" v="2667" actId="47"/>
        <pc:sldMkLst>
          <pc:docMk/>
          <pc:sldMk cId="892882887" sldId="512"/>
        </pc:sldMkLst>
      </pc:sldChg>
      <pc:sldChg chg="del">
        <pc:chgData name="Steve Shellhammer" userId="0e71f22d-ee3e-49c0-82ff-dbc290af8082" providerId="ADAL" clId="{EF3E3B6D-9AE2-4C38-81D4-2D257C689DC2}" dt="2021-06-25T21:52:54.334" v="2667" actId="47"/>
        <pc:sldMkLst>
          <pc:docMk/>
          <pc:sldMk cId="2398506557" sldId="513"/>
        </pc:sldMkLst>
      </pc:sldChg>
      <pc:sldChg chg="modSp mod">
        <pc:chgData name="Steve Shellhammer" userId="0e71f22d-ee3e-49c0-82ff-dbc290af8082" providerId="ADAL" clId="{EF3E3B6D-9AE2-4C38-81D4-2D257C689DC2}" dt="2021-06-25T22:22:38.587" v="4126" actId="14100"/>
        <pc:sldMkLst>
          <pc:docMk/>
          <pc:sldMk cId="1261565682" sldId="514"/>
        </pc:sldMkLst>
        <pc:spChg chg="mod">
          <ac:chgData name="Steve Shellhammer" userId="0e71f22d-ee3e-49c0-82ff-dbc290af8082" providerId="ADAL" clId="{EF3E3B6D-9AE2-4C38-81D4-2D257C689DC2}" dt="2021-06-25T22:21:23.002" v="4093" actId="14100"/>
          <ac:spMkLst>
            <pc:docMk/>
            <pc:sldMk cId="1261565682" sldId="514"/>
            <ac:spMk id="2" creationId="{F961E17E-8DBD-4FDF-B13E-0AC5A8F1A198}"/>
          </ac:spMkLst>
        </pc:spChg>
        <pc:spChg chg="mod">
          <ac:chgData name="Steve Shellhammer" userId="0e71f22d-ee3e-49c0-82ff-dbc290af8082" providerId="ADAL" clId="{EF3E3B6D-9AE2-4C38-81D4-2D257C689DC2}" dt="2021-06-25T22:22:38.587" v="4126" actId="14100"/>
          <ac:spMkLst>
            <pc:docMk/>
            <pc:sldMk cId="1261565682" sldId="514"/>
            <ac:spMk id="3" creationId="{982715ED-DD49-4FEC-B6F7-2365FBE12DA6}"/>
          </ac:spMkLst>
        </pc:spChg>
      </pc:sldChg>
      <pc:sldChg chg="modSp mod">
        <pc:chgData name="Steve Shellhammer" userId="0e71f22d-ee3e-49c0-82ff-dbc290af8082" providerId="ADAL" clId="{EF3E3B6D-9AE2-4C38-81D4-2D257C689DC2}" dt="2021-06-25T22:23:02.268" v="4127" actId="403"/>
        <pc:sldMkLst>
          <pc:docMk/>
          <pc:sldMk cId="158806586" sldId="515"/>
        </pc:sldMkLst>
        <pc:spChg chg="mod">
          <ac:chgData name="Steve Shellhammer" userId="0e71f22d-ee3e-49c0-82ff-dbc290af8082" providerId="ADAL" clId="{EF3E3B6D-9AE2-4C38-81D4-2D257C689DC2}" dt="2021-06-25T22:23:02.268" v="4127" actId="403"/>
          <ac:spMkLst>
            <pc:docMk/>
            <pc:sldMk cId="158806586" sldId="515"/>
            <ac:spMk id="3" creationId="{0B04AE32-A9F3-4E40-A8C4-9FEA2A137B1C}"/>
          </ac:spMkLst>
        </pc:spChg>
      </pc:sldChg>
      <pc:sldChg chg="modSp new mod">
        <pc:chgData name="Steve Shellhammer" userId="0e71f22d-ee3e-49c0-82ff-dbc290af8082" providerId="ADAL" clId="{EF3E3B6D-9AE2-4C38-81D4-2D257C689DC2}" dt="2021-06-25T21:38:38.234" v="2044" actId="20577"/>
        <pc:sldMkLst>
          <pc:docMk/>
          <pc:sldMk cId="4023721527" sldId="516"/>
        </pc:sldMkLst>
        <pc:spChg chg="mod">
          <ac:chgData name="Steve Shellhammer" userId="0e71f22d-ee3e-49c0-82ff-dbc290af8082" providerId="ADAL" clId="{EF3E3B6D-9AE2-4C38-81D4-2D257C689DC2}" dt="2021-06-25T21:10:14.509" v="533" actId="14100"/>
          <ac:spMkLst>
            <pc:docMk/>
            <pc:sldMk cId="4023721527" sldId="516"/>
            <ac:spMk id="2" creationId="{9D516EA6-600A-41F6-B4F0-626A947A06A4}"/>
          </ac:spMkLst>
        </pc:spChg>
        <pc:spChg chg="mod">
          <ac:chgData name="Steve Shellhammer" userId="0e71f22d-ee3e-49c0-82ff-dbc290af8082" providerId="ADAL" clId="{EF3E3B6D-9AE2-4C38-81D4-2D257C689DC2}" dt="2021-06-25T21:38:38.234" v="2044" actId="20577"/>
          <ac:spMkLst>
            <pc:docMk/>
            <pc:sldMk cId="4023721527" sldId="516"/>
            <ac:spMk id="3" creationId="{B1259139-D612-4788-9835-14D9DC82B062}"/>
          </ac:spMkLst>
        </pc:spChg>
      </pc:sldChg>
      <pc:sldChg chg="modSp new del mod">
        <pc:chgData name="Steve Shellhammer" userId="0e71f22d-ee3e-49c0-82ff-dbc290af8082" providerId="ADAL" clId="{EF3E3B6D-9AE2-4C38-81D4-2D257C689DC2}" dt="2021-06-25T22:23:09.284" v="4128" actId="47"/>
        <pc:sldMkLst>
          <pc:docMk/>
          <pc:sldMk cId="3838431061" sldId="517"/>
        </pc:sldMkLst>
        <pc:spChg chg="mod">
          <ac:chgData name="Steve Shellhammer" userId="0e71f22d-ee3e-49c0-82ff-dbc290af8082" providerId="ADAL" clId="{EF3E3B6D-9AE2-4C38-81D4-2D257C689DC2}" dt="2021-06-25T21:11:54.434" v="554" actId="20577"/>
          <ac:spMkLst>
            <pc:docMk/>
            <pc:sldMk cId="3838431061" sldId="517"/>
            <ac:spMk id="2" creationId="{5DAB653E-BBAA-4159-BAEC-62F7211B5477}"/>
          </ac:spMkLst>
        </pc:spChg>
      </pc:sldChg>
      <pc:sldChg chg="add del">
        <pc:chgData name="Steve Shellhammer" userId="0e71f22d-ee3e-49c0-82ff-dbc290af8082" providerId="ADAL" clId="{EF3E3B6D-9AE2-4C38-81D4-2D257C689DC2}" dt="2021-06-25T21:52:59.422" v="2668" actId="47"/>
        <pc:sldMkLst>
          <pc:docMk/>
          <pc:sldMk cId="1360714006" sldId="518"/>
        </pc:sldMkLst>
      </pc:sldChg>
      <pc:sldChg chg="add del">
        <pc:chgData name="Steve Shellhammer" userId="0e71f22d-ee3e-49c0-82ff-dbc290af8082" providerId="ADAL" clId="{EF3E3B6D-9AE2-4C38-81D4-2D257C689DC2}" dt="2021-06-25T21:52:54.334" v="2667" actId="47"/>
        <pc:sldMkLst>
          <pc:docMk/>
          <pc:sldMk cId="660196678" sldId="519"/>
        </pc:sldMkLst>
      </pc:sldChg>
      <pc:sldChg chg="addSp modSp new mod">
        <pc:chgData name="Steve Shellhammer" userId="0e71f22d-ee3e-49c0-82ff-dbc290af8082" providerId="ADAL" clId="{EF3E3B6D-9AE2-4C38-81D4-2D257C689DC2}" dt="2021-06-25T21:36:21.010" v="1731" actId="14100"/>
        <pc:sldMkLst>
          <pc:docMk/>
          <pc:sldMk cId="296882006" sldId="520"/>
        </pc:sldMkLst>
        <pc:spChg chg="mod">
          <ac:chgData name="Steve Shellhammer" userId="0e71f22d-ee3e-49c0-82ff-dbc290af8082" providerId="ADAL" clId="{EF3E3B6D-9AE2-4C38-81D4-2D257C689DC2}" dt="2021-06-25T21:36:21.010" v="1731" actId="14100"/>
          <ac:spMkLst>
            <pc:docMk/>
            <pc:sldMk cId="296882006" sldId="520"/>
            <ac:spMk id="2" creationId="{46B7159D-7731-49C6-83EB-2A54842D31F0}"/>
          </ac:spMkLst>
        </pc:spChg>
        <pc:spChg chg="mod">
          <ac:chgData name="Steve Shellhammer" userId="0e71f22d-ee3e-49c0-82ff-dbc290af8082" providerId="ADAL" clId="{EF3E3B6D-9AE2-4C38-81D4-2D257C689DC2}" dt="2021-06-25T21:33:14.226" v="1521" actId="1076"/>
          <ac:spMkLst>
            <pc:docMk/>
            <pc:sldMk cId="296882006" sldId="520"/>
            <ac:spMk id="3" creationId="{084B1034-2D32-419B-BB54-6179631EF0DF}"/>
          </ac:spMkLst>
        </pc:spChg>
        <pc:spChg chg="add mod">
          <ac:chgData name="Steve Shellhammer" userId="0e71f22d-ee3e-49c0-82ff-dbc290af8082" providerId="ADAL" clId="{EF3E3B6D-9AE2-4C38-81D4-2D257C689DC2}" dt="2021-06-25T21:33:33.452" v="1522" actId="1076"/>
          <ac:spMkLst>
            <pc:docMk/>
            <pc:sldMk cId="296882006" sldId="520"/>
            <ac:spMk id="7" creationId="{2A491CB3-30C7-4827-93B0-17A1C767EE79}"/>
          </ac:spMkLst>
        </pc:spChg>
        <pc:spChg chg="add mod">
          <ac:chgData name="Steve Shellhammer" userId="0e71f22d-ee3e-49c0-82ff-dbc290af8082" providerId="ADAL" clId="{EF3E3B6D-9AE2-4C38-81D4-2D257C689DC2}" dt="2021-06-25T21:34:43.280" v="1531" actId="1076"/>
          <ac:spMkLst>
            <pc:docMk/>
            <pc:sldMk cId="296882006" sldId="520"/>
            <ac:spMk id="8" creationId="{97788F95-D0F5-4CF1-BA54-8C6F926ECBF4}"/>
          </ac:spMkLst>
        </pc:spChg>
        <pc:spChg chg="add mod">
          <ac:chgData name="Steve Shellhammer" userId="0e71f22d-ee3e-49c0-82ff-dbc290af8082" providerId="ADAL" clId="{EF3E3B6D-9AE2-4C38-81D4-2D257C689DC2}" dt="2021-06-25T21:36:15.748" v="1730" actId="1076"/>
          <ac:spMkLst>
            <pc:docMk/>
            <pc:sldMk cId="296882006" sldId="520"/>
            <ac:spMk id="9" creationId="{C62673C3-6221-4BC3-8091-4AB470312F22}"/>
          </ac:spMkLst>
        </pc:spChg>
      </pc:sldChg>
      <pc:sldChg chg="modSp new del mod">
        <pc:chgData name="Steve Shellhammer" userId="0e71f22d-ee3e-49c0-82ff-dbc290af8082" providerId="ADAL" clId="{EF3E3B6D-9AE2-4C38-81D4-2D257C689DC2}" dt="2021-06-25T21:52:54.334" v="2667" actId="47"/>
        <pc:sldMkLst>
          <pc:docMk/>
          <pc:sldMk cId="3845297638" sldId="521"/>
        </pc:sldMkLst>
        <pc:spChg chg="mod">
          <ac:chgData name="Steve Shellhammer" userId="0e71f22d-ee3e-49c0-82ff-dbc290af8082" providerId="ADAL" clId="{EF3E3B6D-9AE2-4C38-81D4-2D257C689DC2}" dt="2021-06-25T21:51:58.707" v="2660" actId="14100"/>
          <ac:spMkLst>
            <pc:docMk/>
            <pc:sldMk cId="3845297638" sldId="521"/>
            <ac:spMk id="3" creationId="{3B80220F-2379-4FAD-8D6A-97376558385D}"/>
          </ac:spMkLst>
        </pc:spChg>
      </pc:sldChg>
      <pc:sldChg chg="addSp modSp new mod">
        <pc:chgData name="Steve Shellhammer" userId="0e71f22d-ee3e-49c0-82ff-dbc290af8082" providerId="ADAL" clId="{EF3E3B6D-9AE2-4C38-81D4-2D257C689DC2}" dt="2021-06-25T21:52:29.133" v="2666" actId="1076"/>
        <pc:sldMkLst>
          <pc:docMk/>
          <pc:sldMk cId="3832592430" sldId="522"/>
        </pc:sldMkLst>
        <pc:spChg chg="mod">
          <ac:chgData name="Steve Shellhammer" userId="0e71f22d-ee3e-49c0-82ff-dbc290af8082" providerId="ADAL" clId="{EF3E3B6D-9AE2-4C38-81D4-2D257C689DC2}" dt="2021-06-25T21:51:30.395" v="2653" actId="14100"/>
          <ac:spMkLst>
            <pc:docMk/>
            <pc:sldMk cId="3832592430" sldId="522"/>
            <ac:spMk id="2" creationId="{580E386F-E33B-4A9A-B618-F1114ABEFD88}"/>
          </ac:spMkLst>
        </pc:spChg>
        <pc:spChg chg="mod">
          <ac:chgData name="Steve Shellhammer" userId="0e71f22d-ee3e-49c0-82ff-dbc290af8082" providerId="ADAL" clId="{EF3E3B6D-9AE2-4C38-81D4-2D257C689DC2}" dt="2021-06-25T21:52:21.962" v="2664" actId="14100"/>
          <ac:spMkLst>
            <pc:docMk/>
            <pc:sldMk cId="3832592430" sldId="522"/>
            <ac:spMk id="3" creationId="{FF1A6A67-1B16-4157-9B29-59D09BB30E35}"/>
          </ac:spMkLst>
        </pc:spChg>
        <pc:spChg chg="add mod">
          <ac:chgData name="Steve Shellhammer" userId="0e71f22d-ee3e-49c0-82ff-dbc290af8082" providerId="ADAL" clId="{EF3E3B6D-9AE2-4C38-81D4-2D257C689DC2}" dt="2021-06-25T21:52:24.771" v="2665" actId="1076"/>
          <ac:spMkLst>
            <pc:docMk/>
            <pc:sldMk cId="3832592430" sldId="522"/>
            <ac:spMk id="7" creationId="{0FBDF828-F787-4E1B-9518-88D2B6D36AC0}"/>
          </ac:spMkLst>
        </pc:spChg>
        <pc:spChg chg="add mod">
          <ac:chgData name="Steve Shellhammer" userId="0e71f22d-ee3e-49c0-82ff-dbc290af8082" providerId="ADAL" clId="{EF3E3B6D-9AE2-4C38-81D4-2D257C689DC2}" dt="2021-06-25T21:52:29.133" v="2666" actId="1076"/>
          <ac:spMkLst>
            <pc:docMk/>
            <pc:sldMk cId="3832592430" sldId="522"/>
            <ac:spMk id="8" creationId="{A501D644-0D32-460F-A3DE-9D68C9933154}"/>
          </ac:spMkLst>
        </pc:spChg>
      </pc:sldChg>
      <pc:sldChg chg="modSp new mod">
        <pc:chgData name="Steve Shellhammer" userId="0e71f22d-ee3e-49c0-82ff-dbc290af8082" providerId="ADAL" clId="{EF3E3B6D-9AE2-4C38-81D4-2D257C689DC2}" dt="2021-06-25T22:23:30.585" v="4129" actId="14100"/>
        <pc:sldMkLst>
          <pc:docMk/>
          <pc:sldMk cId="2782276938" sldId="523"/>
        </pc:sldMkLst>
        <pc:spChg chg="mod">
          <ac:chgData name="Steve Shellhammer" userId="0e71f22d-ee3e-49c0-82ff-dbc290af8082" providerId="ADAL" clId="{EF3E3B6D-9AE2-4C38-81D4-2D257C689DC2}" dt="2021-06-25T21:53:15.432" v="2677" actId="20577"/>
          <ac:spMkLst>
            <pc:docMk/>
            <pc:sldMk cId="2782276938" sldId="523"/>
            <ac:spMk id="2" creationId="{EC999F9B-9EFC-4D8B-B0B0-57D86062C958}"/>
          </ac:spMkLst>
        </pc:spChg>
        <pc:spChg chg="mod">
          <ac:chgData name="Steve Shellhammer" userId="0e71f22d-ee3e-49c0-82ff-dbc290af8082" providerId="ADAL" clId="{EF3E3B6D-9AE2-4C38-81D4-2D257C689DC2}" dt="2021-06-25T22:23:30.585" v="4129" actId="14100"/>
          <ac:spMkLst>
            <pc:docMk/>
            <pc:sldMk cId="2782276938" sldId="523"/>
            <ac:spMk id="3" creationId="{C8971BCF-3281-4BF5-9D79-BA4A025D42DB}"/>
          </ac:spMkLst>
        </pc:spChg>
      </pc:sldChg>
      <pc:sldChg chg="addSp delSp modSp new mod">
        <pc:chgData name="Steve Shellhammer" userId="0e71f22d-ee3e-49c0-82ff-dbc290af8082" providerId="ADAL" clId="{EF3E3B6D-9AE2-4C38-81D4-2D257C689DC2}" dt="2021-06-25T22:12:29.487" v="3686" actId="1036"/>
        <pc:sldMkLst>
          <pc:docMk/>
          <pc:sldMk cId="1027477533" sldId="524"/>
        </pc:sldMkLst>
        <pc:spChg chg="mod">
          <ac:chgData name="Steve Shellhammer" userId="0e71f22d-ee3e-49c0-82ff-dbc290af8082" providerId="ADAL" clId="{EF3E3B6D-9AE2-4C38-81D4-2D257C689DC2}" dt="2021-06-25T22:06:48.180" v="3515" actId="1076"/>
          <ac:spMkLst>
            <pc:docMk/>
            <pc:sldMk cId="1027477533" sldId="524"/>
            <ac:spMk id="2" creationId="{C692BB00-9B43-4687-945B-0182B2F1E9C3}"/>
          </ac:spMkLst>
        </pc:spChg>
        <pc:spChg chg="mod">
          <ac:chgData name="Steve Shellhammer" userId="0e71f22d-ee3e-49c0-82ff-dbc290af8082" providerId="ADAL" clId="{EF3E3B6D-9AE2-4C38-81D4-2D257C689DC2}" dt="2021-06-25T22:10:33.094" v="3613" actId="14100"/>
          <ac:spMkLst>
            <pc:docMk/>
            <pc:sldMk cId="1027477533" sldId="524"/>
            <ac:spMk id="3" creationId="{A3B69DBD-C7BD-416E-BBE6-E53207EFC930}"/>
          </ac:spMkLst>
        </pc:spChg>
        <pc:spChg chg="add mod">
          <ac:chgData name="Steve Shellhammer" userId="0e71f22d-ee3e-49c0-82ff-dbc290af8082" providerId="ADAL" clId="{EF3E3B6D-9AE2-4C38-81D4-2D257C689DC2}" dt="2021-06-25T22:11:25.707" v="3667" actId="14100"/>
          <ac:spMkLst>
            <pc:docMk/>
            <pc:sldMk cId="1027477533" sldId="524"/>
            <ac:spMk id="10" creationId="{0A087898-D2F3-4C82-BA75-16E9F222AFA4}"/>
          </ac:spMkLst>
        </pc:spChg>
        <pc:spChg chg="add mod">
          <ac:chgData name="Steve Shellhammer" userId="0e71f22d-ee3e-49c0-82ff-dbc290af8082" providerId="ADAL" clId="{EF3E3B6D-9AE2-4C38-81D4-2D257C689DC2}" dt="2021-06-25T22:12:29.487" v="3686" actId="1036"/>
          <ac:spMkLst>
            <pc:docMk/>
            <pc:sldMk cId="1027477533" sldId="524"/>
            <ac:spMk id="11" creationId="{C0661003-0D25-4F2E-98CF-8CE36595B2A4}"/>
          </ac:spMkLst>
        </pc:spChg>
        <pc:spChg chg="add mod">
          <ac:chgData name="Steve Shellhammer" userId="0e71f22d-ee3e-49c0-82ff-dbc290af8082" providerId="ADAL" clId="{EF3E3B6D-9AE2-4C38-81D4-2D257C689DC2}" dt="2021-06-25T22:12:29.487" v="3686" actId="1036"/>
          <ac:spMkLst>
            <pc:docMk/>
            <pc:sldMk cId="1027477533" sldId="524"/>
            <ac:spMk id="12" creationId="{1C8E24BD-95B8-4A4F-95A1-95A730AF3D74}"/>
          </ac:spMkLst>
        </pc:spChg>
        <pc:spChg chg="add mod">
          <ac:chgData name="Steve Shellhammer" userId="0e71f22d-ee3e-49c0-82ff-dbc290af8082" providerId="ADAL" clId="{EF3E3B6D-9AE2-4C38-81D4-2D257C689DC2}" dt="2021-06-25T22:11:31.222" v="3668" actId="255"/>
          <ac:spMkLst>
            <pc:docMk/>
            <pc:sldMk cId="1027477533" sldId="524"/>
            <ac:spMk id="13" creationId="{BF451652-1A06-464E-80E1-D25B4823ADD3}"/>
          </ac:spMkLst>
        </pc:spChg>
        <pc:spChg chg="add mod">
          <ac:chgData name="Steve Shellhammer" userId="0e71f22d-ee3e-49c0-82ff-dbc290af8082" providerId="ADAL" clId="{EF3E3B6D-9AE2-4C38-81D4-2D257C689DC2}" dt="2021-06-25T22:11:40.056" v="3670" actId="1076"/>
          <ac:spMkLst>
            <pc:docMk/>
            <pc:sldMk cId="1027477533" sldId="524"/>
            <ac:spMk id="14" creationId="{8D6E9A56-A8A7-4046-B462-ADBC488976A8}"/>
          </ac:spMkLst>
        </pc:spChg>
        <pc:spChg chg="add mod">
          <ac:chgData name="Steve Shellhammer" userId="0e71f22d-ee3e-49c0-82ff-dbc290af8082" providerId="ADAL" clId="{EF3E3B6D-9AE2-4C38-81D4-2D257C689DC2}" dt="2021-06-25T22:11:46.705" v="3672" actId="255"/>
          <ac:spMkLst>
            <pc:docMk/>
            <pc:sldMk cId="1027477533" sldId="524"/>
            <ac:spMk id="15" creationId="{63596346-66EC-4108-9586-652CFD168F22}"/>
          </ac:spMkLst>
        </pc:spChg>
        <pc:spChg chg="add mod">
          <ac:chgData name="Steve Shellhammer" userId="0e71f22d-ee3e-49c0-82ff-dbc290af8082" providerId="ADAL" clId="{EF3E3B6D-9AE2-4C38-81D4-2D257C689DC2}" dt="2021-06-25T22:12:22.943" v="3681" actId="1076"/>
          <ac:spMkLst>
            <pc:docMk/>
            <pc:sldMk cId="1027477533" sldId="524"/>
            <ac:spMk id="16" creationId="{ABD3E1C4-CF73-4341-B694-B01BDB9E1C2F}"/>
          </ac:spMkLst>
        </pc:spChg>
        <pc:graphicFrameChg chg="add del">
          <ac:chgData name="Steve Shellhammer" userId="0e71f22d-ee3e-49c0-82ff-dbc290af8082" providerId="ADAL" clId="{EF3E3B6D-9AE2-4C38-81D4-2D257C689DC2}" dt="2021-06-25T21:57:36.684" v="3331" actId="3680"/>
          <ac:graphicFrameMkLst>
            <pc:docMk/>
            <pc:sldMk cId="1027477533" sldId="524"/>
            <ac:graphicFrameMk id="7" creationId="{B364A925-8F57-4834-A750-2928A0C6E184}"/>
          </ac:graphicFrameMkLst>
        </pc:graphicFrameChg>
        <pc:graphicFrameChg chg="add mod modGraphic">
          <ac:chgData name="Steve Shellhammer" userId="0e71f22d-ee3e-49c0-82ff-dbc290af8082" providerId="ADAL" clId="{EF3E3B6D-9AE2-4C38-81D4-2D257C689DC2}" dt="2021-06-25T22:06:55.246" v="3527" actId="1038"/>
          <ac:graphicFrameMkLst>
            <pc:docMk/>
            <pc:sldMk cId="1027477533" sldId="524"/>
            <ac:graphicFrameMk id="8" creationId="{B2CFB235-CED5-4A6A-A39C-37E00181625D}"/>
          </ac:graphicFrameMkLst>
        </pc:graphicFrameChg>
        <pc:graphicFrameChg chg="add mod modGraphic">
          <ac:chgData name="Steve Shellhammer" userId="0e71f22d-ee3e-49c0-82ff-dbc290af8082" providerId="ADAL" clId="{EF3E3B6D-9AE2-4C38-81D4-2D257C689DC2}" dt="2021-06-25T22:06:55.246" v="3527" actId="1038"/>
          <ac:graphicFrameMkLst>
            <pc:docMk/>
            <pc:sldMk cId="1027477533" sldId="524"/>
            <ac:graphicFrameMk id="9" creationId="{43953350-3291-43D6-B892-9A341DF1FDFD}"/>
          </ac:graphicFrameMkLst>
        </pc:graphicFrameChg>
      </pc:sldChg>
      <pc:sldChg chg="modSp add mod">
        <pc:chgData name="Steve Shellhammer" userId="0e71f22d-ee3e-49c0-82ff-dbc290af8082" providerId="ADAL" clId="{EF3E3B6D-9AE2-4C38-81D4-2D257C689DC2}" dt="2021-06-25T22:18:02.479" v="3716" actId="20577"/>
        <pc:sldMkLst>
          <pc:docMk/>
          <pc:sldMk cId="2938999793" sldId="525"/>
        </pc:sldMkLst>
        <pc:spChg chg="mod">
          <ac:chgData name="Steve Shellhammer" userId="0e71f22d-ee3e-49c0-82ff-dbc290af8082" providerId="ADAL" clId="{EF3E3B6D-9AE2-4C38-81D4-2D257C689DC2}" dt="2021-06-25T22:12:57.648" v="3689" actId="20577"/>
          <ac:spMkLst>
            <pc:docMk/>
            <pc:sldMk cId="2938999793" sldId="525"/>
            <ac:spMk id="2" creationId="{C692BB00-9B43-4687-945B-0182B2F1E9C3}"/>
          </ac:spMkLst>
        </pc:spChg>
        <pc:spChg chg="mod">
          <ac:chgData name="Steve Shellhammer" userId="0e71f22d-ee3e-49c0-82ff-dbc290af8082" providerId="ADAL" clId="{EF3E3B6D-9AE2-4C38-81D4-2D257C689DC2}" dt="2021-06-25T22:17:37.585" v="3704" actId="20577"/>
          <ac:spMkLst>
            <pc:docMk/>
            <pc:sldMk cId="2938999793" sldId="525"/>
            <ac:spMk id="11" creationId="{C0661003-0D25-4F2E-98CF-8CE36595B2A4}"/>
          </ac:spMkLst>
        </pc:spChg>
        <pc:spChg chg="mod">
          <ac:chgData name="Steve Shellhammer" userId="0e71f22d-ee3e-49c0-82ff-dbc290af8082" providerId="ADAL" clId="{EF3E3B6D-9AE2-4C38-81D4-2D257C689DC2}" dt="2021-06-25T22:17:45.031" v="3708" actId="20577"/>
          <ac:spMkLst>
            <pc:docMk/>
            <pc:sldMk cId="2938999793" sldId="525"/>
            <ac:spMk id="12" creationId="{1C8E24BD-95B8-4A4F-95A1-95A730AF3D74}"/>
          </ac:spMkLst>
        </pc:spChg>
        <pc:spChg chg="mod">
          <ac:chgData name="Steve Shellhammer" userId="0e71f22d-ee3e-49c0-82ff-dbc290af8082" providerId="ADAL" clId="{EF3E3B6D-9AE2-4C38-81D4-2D257C689DC2}" dt="2021-06-25T22:17:57.273" v="3712" actId="20577"/>
          <ac:spMkLst>
            <pc:docMk/>
            <pc:sldMk cId="2938999793" sldId="525"/>
            <ac:spMk id="14" creationId="{8D6E9A56-A8A7-4046-B462-ADBC488976A8}"/>
          </ac:spMkLst>
        </pc:spChg>
        <pc:spChg chg="mod">
          <ac:chgData name="Steve Shellhammer" userId="0e71f22d-ee3e-49c0-82ff-dbc290af8082" providerId="ADAL" clId="{EF3E3B6D-9AE2-4C38-81D4-2D257C689DC2}" dt="2021-06-25T22:17:59.858" v="3714" actId="20577"/>
          <ac:spMkLst>
            <pc:docMk/>
            <pc:sldMk cId="2938999793" sldId="525"/>
            <ac:spMk id="15" creationId="{63596346-66EC-4108-9586-652CFD168F22}"/>
          </ac:spMkLst>
        </pc:spChg>
        <pc:spChg chg="mod">
          <ac:chgData name="Steve Shellhammer" userId="0e71f22d-ee3e-49c0-82ff-dbc290af8082" providerId="ADAL" clId="{EF3E3B6D-9AE2-4C38-81D4-2D257C689DC2}" dt="2021-06-25T22:18:02.479" v="3716" actId="20577"/>
          <ac:spMkLst>
            <pc:docMk/>
            <pc:sldMk cId="2938999793" sldId="525"/>
            <ac:spMk id="16" creationId="{ABD3E1C4-CF73-4341-B694-B01BDB9E1C2F}"/>
          </ac:spMkLst>
        </pc:spChg>
        <pc:graphicFrameChg chg="mod modGraphic">
          <ac:chgData name="Steve Shellhammer" userId="0e71f22d-ee3e-49c0-82ff-dbc290af8082" providerId="ADAL" clId="{EF3E3B6D-9AE2-4C38-81D4-2D257C689DC2}" dt="2021-06-25T22:17:07.176" v="3697" actId="122"/>
          <ac:graphicFrameMkLst>
            <pc:docMk/>
            <pc:sldMk cId="2938999793" sldId="525"/>
            <ac:graphicFrameMk id="8" creationId="{B2CFB235-CED5-4A6A-A39C-37E00181625D}"/>
          </ac:graphicFrameMkLst>
        </pc:graphicFrameChg>
        <pc:graphicFrameChg chg="mod modGraphic">
          <ac:chgData name="Steve Shellhammer" userId="0e71f22d-ee3e-49c0-82ff-dbc290af8082" providerId="ADAL" clId="{EF3E3B6D-9AE2-4C38-81D4-2D257C689DC2}" dt="2021-06-25T22:17:33.755" v="3702" actId="113"/>
          <ac:graphicFrameMkLst>
            <pc:docMk/>
            <pc:sldMk cId="2938999793" sldId="525"/>
            <ac:graphicFrameMk id="9" creationId="{43953350-3291-43D6-B892-9A341DF1FDFD}"/>
          </ac:graphicFrameMkLst>
        </pc:graphicFrameChg>
      </pc:sldChg>
      <pc:sldChg chg="modSp new mod">
        <pc:chgData name="Steve Shellhammer" userId="0e71f22d-ee3e-49c0-82ff-dbc290af8082" providerId="ADAL" clId="{EF3E3B6D-9AE2-4C38-81D4-2D257C689DC2}" dt="2021-06-25T22:26:04.734" v="4460" actId="20577"/>
        <pc:sldMkLst>
          <pc:docMk/>
          <pc:sldMk cId="2483964135" sldId="526"/>
        </pc:sldMkLst>
        <pc:spChg chg="mod">
          <ac:chgData name="Steve Shellhammer" userId="0e71f22d-ee3e-49c0-82ff-dbc290af8082" providerId="ADAL" clId="{EF3E3B6D-9AE2-4C38-81D4-2D257C689DC2}" dt="2021-06-25T22:26:04.734" v="4460" actId="20577"/>
          <ac:spMkLst>
            <pc:docMk/>
            <pc:sldMk cId="2483964135" sldId="526"/>
            <ac:spMk id="2" creationId="{F0D39CBE-0117-4140-9668-61AA289C802D}"/>
          </ac:spMkLst>
        </pc:spChg>
        <pc:spChg chg="mod">
          <ac:chgData name="Steve Shellhammer" userId="0e71f22d-ee3e-49c0-82ff-dbc290af8082" providerId="ADAL" clId="{EF3E3B6D-9AE2-4C38-81D4-2D257C689DC2}" dt="2021-06-25T22:26:01.248" v="4457" actId="20577"/>
          <ac:spMkLst>
            <pc:docMk/>
            <pc:sldMk cId="2483964135" sldId="526"/>
            <ac:spMk id="3" creationId="{36F757B2-FA8C-4CAE-9E74-BB36C94EB2ED}"/>
          </ac:spMkLst>
        </pc:spChg>
      </pc:sldChg>
      <pc:sldChg chg="modSp add mod">
        <pc:chgData name="Steve Shellhammer" userId="0e71f22d-ee3e-49c0-82ff-dbc290af8082" providerId="ADAL" clId="{EF3E3B6D-9AE2-4C38-81D4-2D257C689DC2}" dt="2021-06-25T22:27:32.850" v="4661" actId="20577"/>
        <pc:sldMkLst>
          <pc:docMk/>
          <pc:sldMk cId="3931575800" sldId="527"/>
        </pc:sldMkLst>
        <pc:spChg chg="mod">
          <ac:chgData name="Steve Shellhammer" userId="0e71f22d-ee3e-49c0-82ff-dbc290af8082" providerId="ADAL" clId="{EF3E3B6D-9AE2-4C38-81D4-2D257C689DC2}" dt="2021-06-25T22:26:21.841" v="4463" actId="20577"/>
          <ac:spMkLst>
            <pc:docMk/>
            <pc:sldMk cId="3931575800" sldId="527"/>
            <ac:spMk id="2" creationId="{F0D39CBE-0117-4140-9668-61AA289C802D}"/>
          </ac:spMkLst>
        </pc:spChg>
        <pc:spChg chg="mod">
          <ac:chgData name="Steve Shellhammer" userId="0e71f22d-ee3e-49c0-82ff-dbc290af8082" providerId="ADAL" clId="{EF3E3B6D-9AE2-4C38-81D4-2D257C689DC2}" dt="2021-06-25T22:27:32.850" v="4661" actId="20577"/>
          <ac:spMkLst>
            <pc:docMk/>
            <pc:sldMk cId="3931575800" sldId="527"/>
            <ac:spMk id="3" creationId="{36F757B2-FA8C-4CAE-9E74-BB36C94EB2ED}"/>
          </ac:spMkLst>
        </pc:spChg>
      </pc:sldChg>
    </pc:docChg>
  </pc:docChgLst>
  <pc:docChgLst>
    <pc:chgData name="Steve Shellhammer" userId="0e71f22d-ee3e-49c0-82ff-dbc290af8082" providerId="ADAL" clId="{5F0A67CB-CEDB-45B7-8A9A-ED3672DC8F3B}"/>
    <pc:docChg chg="modSld">
      <pc:chgData name="Steve Shellhammer" userId="0e71f22d-ee3e-49c0-82ff-dbc290af8082" providerId="ADAL" clId="{5F0A67CB-CEDB-45B7-8A9A-ED3672DC8F3B}" dt="2021-07-02T22:24:51.268" v="43" actId="1076"/>
      <pc:docMkLst>
        <pc:docMk/>
      </pc:docMkLst>
      <pc:sldChg chg="modSp mod">
        <pc:chgData name="Steve Shellhammer" userId="0e71f22d-ee3e-49c0-82ff-dbc290af8082" providerId="ADAL" clId="{5F0A67CB-CEDB-45B7-8A9A-ED3672DC8F3B}" dt="2021-07-02T22:19:34.021" v="1" actId="20577"/>
        <pc:sldMkLst>
          <pc:docMk/>
          <pc:sldMk cId="0" sldId="256"/>
        </pc:sldMkLst>
        <pc:spChg chg="mod">
          <ac:chgData name="Steve Shellhammer" userId="0e71f22d-ee3e-49c0-82ff-dbc290af8082" providerId="ADAL" clId="{5F0A67CB-CEDB-45B7-8A9A-ED3672DC8F3B}" dt="2021-07-02T22:19:34.021" v="1" actId="20577"/>
          <ac:spMkLst>
            <pc:docMk/>
            <pc:sldMk cId="0" sldId="256"/>
            <ac:spMk id="3074" creationId="{00000000-0000-0000-0000-000000000000}"/>
          </ac:spMkLst>
        </pc:spChg>
      </pc:sldChg>
      <pc:sldChg chg="modSp mod">
        <pc:chgData name="Steve Shellhammer" userId="0e71f22d-ee3e-49c0-82ff-dbc290af8082" providerId="ADAL" clId="{5F0A67CB-CEDB-45B7-8A9A-ED3672DC8F3B}" dt="2021-07-02T22:24:51.268" v="43" actId="1076"/>
        <pc:sldMkLst>
          <pc:docMk/>
          <pc:sldMk cId="4109633702" sldId="511"/>
        </pc:sldMkLst>
        <pc:spChg chg="mod">
          <ac:chgData name="Steve Shellhammer" userId="0e71f22d-ee3e-49c0-82ff-dbc290af8082" providerId="ADAL" clId="{5F0A67CB-CEDB-45B7-8A9A-ED3672DC8F3B}" dt="2021-07-02T22:24:51.268" v="43" actId="1076"/>
          <ac:spMkLst>
            <pc:docMk/>
            <pc:sldMk cId="4109633702" sldId="511"/>
            <ac:spMk id="11" creationId="{C8B285BC-2FF4-48DD-ADB5-A6ED6F5AAF74}"/>
          </ac:spMkLst>
        </pc:spChg>
      </pc:sldChg>
    </pc:docChg>
  </pc:docChgLst>
  <pc:docChgLst>
    <pc:chgData name="Steve Shellhammer" userId="0e71f22d-ee3e-49c0-82ff-dbc290af8082" providerId="ADAL" clId="{DECCCCDF-1603-45A5-BBE2-AAF3FB5DFA8A}"/>
    <pc:docChg chg="custSel addSld delSld modSld modMainMaster">
      <pc:chgData name="Steve Shellhammer" userId="0e71f22d-ee3e-49c0-82ff-dbc290af8082" providerId="ADAL" clId="{DECCCCDF-1603-45A5-BBE2-AAF3FB5DFA8A}" dt="2023-04-28T00:25:05.122" v="3775" actId="47"/>
      <pc:docMkLst>
        <pc:docMk/>
      </pc:docMkLst>
      <pc:sldChg chg="modSp mod">
        <pc:chgData name="Steve Shellhammer" userId="0e71f22d-ee3e-49c0-82ff-dbc290af8082" providerId="ADAL" clId="{DECCCCDF-1603-45A5-BBE2-AAF3FB5DFA8A}" dt="2023-04-27T21:44:21.140" v="212" actId="20577"/>
        <pc:sldMkLst>
          <pc:docMk/>
          <pc:sldMk cId="0" sldId="256"/>
        </pc:sldMkLst>
        <pc:spChg chg="mod">
          <ac:chgData name="Steve Shellhammer" userId="0e71f22d-ee3e-49c0-82ff-dbc290af8082" providerId="ADAL" clId="{DECCCCDF-1603-45A5-BBE2-AAF3FB5DFA8A}" dt="2023-04-27T21:44:21.140" v="212" actId="20577"/>
          <ac:spMkLst>
            <pc:docMk/>
            <pc:sldMk cId="0" sldId="256"/>
            <ac:spMk id="9" creationId="{0E31A46A-2C9E-3C6E-1BCA-1D63DB6F5F0E}"/>
          </ac:spMkLst>
        </pc:spChg>
      </pc:sldChg>
      <pc:sldChg chg="modSp mod">
        <pc:chgData name="Steve Shellhammer" userId="0e71f22d-ee3e-49c0-82ff-dbc290af8082" providerId="ADAL" clId="{DECCCCDF-1603-45A5-BBE2-AAF3FB5DFA8A}" dt="2023-04-27T21:45:37.557" v="324" actId="20577"/>
        <pc:sldMkLst>
          <pc:docMk/>
          <pc:sldMk cId="1296192571" sldId="258"/>
        </pc:sldMkLst>
        <pc:graphicFrameChg chg="modGraphic">
          <ac:chgData name="Steve Shellhammer" userId="0e71f22d-ee3e-49c0-82ff-dbc290af8082" providerId="ADAL" clId="{DECCCCDF-1603-45A5-BBE2-AAF3FB5DFA8A}" dt="2023-04-27T21:45:37.557" v="324" actId="20577"/>
          <ac:graphicFrameMkLst>
            <pc:docMk/>
            <pc:sldMk cId="1296192571" sldId="258"/>
            <ac:graphicFrameMk id="7" creationId="{C7CC807D-6045-865D-9CA1-B5104B9376A6}"/>
          </ac:graphicFrameMkLst>
        </pc:graphicFrameChg>
      </pc:sldChg>
      <pc:sldChg chg="del">
        <pc:chgData name="Steve Shellhammer" userId="0e71f22d-ee3e-49c0-82ff-dbc290af8082" providerId="ADAL" clId="{DECCCCDF-1603-45A5-BBE2-AAF3FB5DFA8A}" dt="2023-04-28T00:25:05.122" v="3775" actId="47"/>
        <pc:sldMkLst>
          <pc:docMk/>
          <pc:sldMk cId="4262401569" sldId="269"/>
        </pc:sldMkLst>
      </pc:sldChg>
      <pc:sldChg chg="del">
        <pc:chgData name="Steve Shellhammer" userId="0e71f22d-ee3e-49c0-82ff-dbc290af8082" providerId="ADAL" clId="{DECCCCDF-1603-45A5-BBE2-AAF3FB5DFA8A}" dt="2023-04-28T00:25:05.122" v="3775" actId="47"/>
        <pc:sldMkLst>
          <pc:docMk/>
          <pc:sldMk cId="2787983708" sldId="270"/>
        </pc:sldMkLst>
      </pc:sldChg>
      <pc:sldChg chg="del">
        <pc:chgData name="Steve Shellhammer" userId="0e71f22d-ee3e-49c0-82ff-dbc290af8082" providerId="ADAL" clId="{DECCCCDF-1603-45A5-BBE2-AAF3FB5DFA8A}" dt="2023-04-28T00:25:05.122" v="3775" actId="47"/>
        <pc:sldMkLst>
          <pc:docMk/>
          <pc:sldMk cId="415966667" sldId="271"/>
        </pc:sldMkLst>
      </pc:sldChg>
      <pc:sldChg chg="del">
        <pc:chgData name="Steve Shellhammer" userId="0e71f22d-ee3e-49c0-82ff-dbc290af8082" providerId="ADAL" clId="{DECCCCDF-1603-45A5-BBE2-AAF3FB5DFA8A}" dt="2023-04-28T00:25:05.122" v="3775" actId="47"/>
        <pc:sldMkLst>
          <pc:docMk/>
          <pc:sldMk cId="3241022666" sldId="272"/>
        </pc:sldMkLst>
      </pc:sldChg>
      <pc:sldChg chg="del">
        <pc:chgData name="Steve Shellhammer" userId="0e71f22d-ee3e-49c0-82ff-dbc290af8082" providerId="ADAL" clId="{DECCCCDF-1603-45A5-BBE2-AAF3FB5DFA8A}" dt="2023-04-28T00:25:05.122" v="3775" actId="47"/>
        <pc:sldMkLst>
          <pc:docMk/>
          <pc:sldMk cId="3863290842" sldId="273"/>
        </pc:sldMkLst>
      </pc:sldChg>
      <pc:sldChg chg="del">
        <pc:chgData name="Steve Shellhammer" userId="0e71f22d-ee3e-49c0-82ff-dbc290af8082" providerId="ADAL" clId="{DECCCCDF-1603-45A5-BBE2-AAF3FB5DFA8A}" dt="2023-04-28T00:25:05.122" v="3775" actId="47"/>
        <pc:sldMkLst>
          <pc:docMk/>
          <pc:sldMk cId="1299203629" sldId="274"/>
        </pc:sldMkLst>
      </pc:sldChg>
      <pc:sldChg chg="del">
        <pc:chgData name="Steve Shellhammer" userId="0e71f22d-ee3e-49c0-82ff-dbc290af8082" providerId="ADAL" clId="{DECCCCDF-1603-45A5-BBE2-AAF3FB5DFA8A}" dt="2023-04-28T00:25:05.122" v="3775" actId="47"/>
        <pc:sldMkLst>
          <pc:docMk/>
          <pc:sldMk cId="2635642290" sldId="275"/>
        </pc:sldMkLst>
      </pc:sldChg>
      <pc:sldChg chg="del">
        <pc:chgData name="Steve Shellhammer" userId="0e71f22d-ee3e-49c0-82ff-dbc290af8082" providerId="ADAL" clId="{DECCCCDF-1603-45A5-BBE2-AAF3FB5DFA8A}" dt="2023-04-28T00:25:05.122" v="3775" actId="47"/>
        <pc:sldMkLst>
          <pc:docMk/>
          <pc:sldMk cId="1035305890" sldId="276"/>
        </pc:sldMkLst>
      </pc:sldChg>
      <pc:sldChg chg="del">
        <pc:chgData name="Steve Shellhammer" userId="0e71f22d-ee3e-49c0-82ff-dbc290af8082" providerId="ADAL" clId="{DECCCCDF-1603-45A5-BBE2-AAF3FB5DFA8A}" dt="2023-04-28T00:25:05.122" v="3775" actId="47"/>
        <pc:sldMkLst>
          <pc:docMk/>
          <pc:sldMk cId="553007175" sldId="277"/>
        </pc:sldMkLst>
      </pc:sldChg>
      <pc:sldChg chg="modSp new del mod">
        <pc:chgData name="Steve Shellhammer" userId="0e71f22d-ee3e-49c0-82ff-dbc290af8082" providerId="ADAL" clId="{DECCCCDF-1603-45A5-BBE2-AAF3FB5DFA8A}" dt="2023-04-28T00:25:05.122" v="3775" actId="47"/>
        <pc:sldMkLst>
          <pc:docMk/>
          <pc:sldMk cId="1401148008" sldId="278"/>
        </pc:sldMkLst>
        <pc:spChg chg="mod">
          <ac:chgData name="Steve Shellhammer" userId="0e71f22d-ee3e-49c0-82ff-dbc290af8082" providerId="ADAL" clId="{DECCCCDF-1603-45A5-BBE2-AAF3FB5DFA8A}" dt="2023-04-27T21:46:06.008" v="335" actId="20577"/>
          <ac:spMkLst>
            <pc:docMk/>
            <pc:sldMk cId="1401148008" sldId="278"/>
            <ac:spMk id="2" creationId="{A67F00DD-D1E1-F610-351F-45622EC6C883}"/>
          </ac:spMkLst>
        </pc:spChg>
      </pc:sldChg>
      <pc:sldChg chg="modSp new mod">
        <pc:chgData name="Steve Shellhammer" userId="0e71f22d-ee3e-49c0-82ff-dbc290af8082" providerId="ADAL" clId="{DECCCCDF-1603-45A5-BBE2-AAF3FB5DFA8A}" dt="2023-04-27T21:58:55.776" v="952" actId="33524"/>
        <pc:sldMkLst>
          <pc:docMk/>
          <pc:sldMk cId="701740740" sldId="279"/>
        </pc:sldMkLst>
        <pc:spChg chg="mod">
          <ac:chgData name="Steve Shellhammer" userId="0e71f22d-ee3e-49c0-82ff-dbc290af8082" providerId="ADAL" clId="{DECCCCDF-1603-45A5-BBE2-AAF3FB5DFA8A}" dt="2023-04-27T21:47:18.678" v="380" actId="20577"/>
          <ac:spMkLst>
            <pc:docMk/>
            <pc:sldMk cId="701740740" sldId="279"/>
            <ac:spMk id="2" creationId="{B6B2D8AC-1EA1-0C37-37F3-43CDE67E6D9C}"/>
          </ac:spMkLst>
        </pc:spChg>
        <pc:spChg chg="mod">
          <ac:chgData name="Steve Shellhammer" userId="0e71f22d-ee3e-49c0-82ff-dbc290af8082" providerId="ADAL" clId="{DECCCCDF-1603-45A5-BBE2-AAF3FB5DFA8A}" dt="2023-04-27T21:58:55.776" v="952" actId="33524"/>
          <ac:spMkLst>
            <pc:docMk/>
            <pc:sldMk cId="701740740" sldId="279"/>
            <ac:spMk id="3" creationId="{F4B75D9C-5416-F0DC-0645-3F302A5123C2}"/>
          </ac:spMkLst>
        </pc:spChg>
      </pc:sldChg>
      <pc:sldChg chg="modSp add mod">
        <pc:chgData name="Steve Shellhammer" userId="0e71f22d-ee3e-49c0-82ff-dbc290af8082" providerId="ADAL" clId="{DECCCCDF-1603-45A5-BBE2-AAF3FB5DFA8A}" dt="2023-04-28T00:12:06.678" v="2861" actId="313"/>
        <pc:sldMkLst>
          <pc:docMk/>
          <pc:sldMk cId="2966943481" sldId="280"/>
        </pc:sldMkLst>
        <pc:spChg chg="mod">
          <ac:chgData name="Steve Shellhammer" userId="0e71f22d-ee3e-49c0-82ff-dbc290af8082" providerId="ADAL" clId="{DECCCCDF-1603-45A5-BBE2-AAF3FB5DFA8A}" dt="2023-04-28T00:12:06.678" v="2861" actId="313"/>
          <ac:spMkLst>
            <pc:docMk/>
            <pc:sldMk cId="2966943481" sldId="280"/>
            <ac:spMk id="3" creationId="{D1062616-72FC-4B02-8FFE-6A30F641D32E}"/>
          </ac:spMkLst>
        </pc:spChg>
      </pc:sldChg>
      <pc:sldChg chg="modSp new mod">
        <pc:chgData name="Steve Shellhammer" userId="0e71f22d-ee3e-49c0-82ff-dbc290af8082" providerId="ADAL" clId="{DECCCCDF-1603-45A5-BBE2-AAF3FB5DFA8A}" dt="2023-04-27T23:21:41.015" v="1746" actId="14100"/>
        <pc:sldMkLst>
          <pc:docMk/>
          <pc:sldMk cId="660037663" sldId="281"/>
        </pc:sldMkLst>
        <pc:spChg chg="mod">
          <ac:chgData name="Steve Shellhammer" userId="0e71f22d-ee3e-49c0-82ff-dbc290af8082" providerId="ADAL" clId="{DECCCCDF-1603-45A5-BBE2-AAF3FB5DFA8A}" dt="2023-04-27T23:19:34.011" v="1684" actId="20577"/>
          <ac:spMkLst>
            <pc:docMk/>
            <pc:sldMk cId="660037663" sldId="281"/>
            <ac:spMk id="2" creationId="{A61C2680-AE6E-D238-535F-6CD263FF07B3}"/>
          </ac:spMkLst>
        </pc:spChg>
        <pc:spChg chg="mod">
          <ac:chgData name="Steve Shellhammer" userId="0e71f22d-ee3e-49c0-82ff-dbc290af8082" providerId="ADAL" clId="{DECCCCDF-1603-45A5-BBE2-AAF3FB5DFA8A}" dt="2023-04-27T23:21:41.015" v="1746" actId="14100"/>
          <ac:spMkLst>
            <pc:docMk/>
            <pc:sldMk cId="660037663" sldId="281"/>
            <ac:spMk id="3" creationId="{FD9CD0E1-541B-F858-1A62-9F8DFD2A004F}"/>
          </ac:spMkLst>
        </pc:spChg>
      </pc:sldChg>
      <pc:sldChg chg="addSp modSp new mod">
        <pc:chgData name="Steve Shellhammer" userId="0e71f22d-ee3e-49c0-82ff-dbc290af8082" providerId="ADAL" clId="{DECCCCDF-1603-45A5-BBE2-AAF3FB5DFA8A}" dt="2023-04-27T23:41:56.757" v="2079" actId="20577"/>
        <pc:sldMkLst>
          <pc:docMk/>
          <pc:sldMk cId="2479239315" sldId="282"/>
        </pc:sldMkLst>
        <pc:spChg chg="mod">
          <ac:chgData name="Steve Shellhammer" userId="0e71f22d-ee3e-49c0-82ff-dbc290af8082" providerId="ADAL" clId="{DECCCCDF-1603-45A5-BBE2-AAF3FB5DFA8A}" dt="2023-04-27T23:41:43.319" v="2073" actId="404"/>
          <ac:spMkLst>
            <pc:docMk/>
            <pc:sldMk cId="2479239315" sldId="282"/>
            <ac:spMk id="2" creationId="{6BDA86A2-73E9-47C9-25A4-9B4479CA568B}"/>
          </ac:spMkLst>
        </pc:spChg>
        <pc:spChg chg="mod">
          <ac:chgData name="Steve Shellhammer" userId="0e71f22d-ee3e-49c0-82ff-dbc290af8082" providerId="ADAL" clId="{DECCCCDF-1603-45A5-BBE2-AAF3FB5DFA8A}" dt="2023-04-27T23:41:56.757" v="2079" actId="20577"/>
          <ac:spMkLst>
            <pc:docMk/>
            <pc:sldMk cId="2479239315" sldId="282"/>
            <ac:spMk id="3" creationId="{3AD53718-8757-A763-618E-BD9C1F85760D}"/>
          </ac:spMkLst>
        </pc:spChg>
        <pc:picChg chg="add mod">
          <ac:chgData name="Steve Shellhammer" userId="0e71f22d-ee3e-49c0-82ff-dbc290af8082" providerId="ADAL" clId="{DECCCCDF-1603-45A5-BBE2-AAF3FB5DFA8A}" dt="2023-04-27T23:41:45.310" v="2074" actId="1076"/>
          <ac:picMkLst>
            <pc:docMk/>
            <pc:sldMk cId="2479239315" sldId="282"/>
            <ac:picMk id="8" creationId="{4416DD02-D1D9-AF77-D35F-6CB5FA0807FA}"/>
          </ac:picMkLst>
        </pc:picChg>
      </pc:sldChg>
      <pc:sldChg chg="modSp new mod">
        <pc:chgData name="Steve Shellhammer" userId="0e71f22d-ee3e-49c0-82ff-dbc290af8082" providerId="ADAL" clId="{DECCCCDF-1603-45A5-BBE2-AAF3FB5DFA8A}" dt="2023-04-28T00:13:52.674" v="2989" actId="20577"/>
        <pc:sldMkLst>
          <pc:docMk/>
          <pc:sldMk cId="2836969799" sldId="283"/>
        </pc:sldMkLst>
        <pc:spChg chg="mod">
          <ac:chgData name="Steve Shellhammer" userId="0e71f22d-ee3e-49c0-82ff-dbc290af8082" providerId="ADAL" clId="{DECCCCDF-1603-45A5-BBE2-AAF3FB5DFA8A}" dt="2023-04-27T23:42:25.360" v="2102" actId="20577"/>
          <ac:spMkLst>
            <pc:docMk/>
            <pc:sldMk cId="2836969799" sldId="283"/>
            <ac:spMk id="2" creationId="{ABD48378-888D-1D84-C1AA-EC739D1FA6E7}"/>
          </ac:spMkLst>
        </pc:spChg>
        <pc:spChg chg="mod">
          <ac:chgData name="Steve Shellhammer" userId="0e71f22d-ee3e-49c0-82ff-dbc290af8082" providerId="ADAL" clId="{DECCCCDF-1603-45A5-BBE2-AAF3FB5DFA8A}" dt="2023-04-28T00:13:52.674" v="2989" actId="20577"/>
          <ac:spMkLst>
            <pc:docMk/>
            <pc:sldMk cId="2836969799" sldId="283"/>
            <ac:spMk id="3" creationId="{97D81356-37BE-091A-03F8-04C3C549549C}"/>
          </ac:spMkLst>
        </pc:spChg>
      </pc:sldChg>
      <pc:sldChg chg="addSp modSp new mod">
        <pc:chgData name="Steve Shellhammer" userId="0e71f22d-ee3e-49c0-82ff-dbc290af8082" providerId="ADAL" clId="{DECCCCDF-1603-45A5-BBE2-AAF3FB5DFA8A}" dt="2023-04-27T23:52:10.693" v="2829" actId="1076"/>
        <pc:sldMkLst>
          <pc:docMk/>
          <pc:sldMk cId="2321176070" sldId="284"/>
        </pc:sldMkLst>
        <pc:spChg chg="mod">
          <ac:chgData name="Steve Shellhammer" userId="0e71f22d-ee3e-49c0-82ff-dbc290af8082" providerId="ADAL" clId="{DECCCCDF-1603-45A5-BBE2-AAF3FB5DFA8A}" dt="2023-04-27T23:47:02.540" v="2635" actId="20577"/>
          <ac:spMkLst>
            <pc:docMk/>
            <pc:sldMk cId="2321176070" sldId="284"/>
            <ac:spMk id="2" creationId="{E947B8A6-5B35-3884-47B1-54B5F85628D1}"/>
          </ac:spMkLst>
        </pc:spChg>
        <pc:spChg chg="mod">
          <ac:chgData name="Steve Shellhammer" userId="0e71f22d-ee3e-49c0-82ff-dbc290af8082" providerId="ADAL" clId="{DECCCCDF-1603-45A5-BBE2-AAF3FB5DFA8A}" dt="2023-04-27T23:52:02.121" v="2828" actId="113"/>
          <ac:spMkLst>
            <pc:docMk/>
            <pc:sldMk cId="2321176070" sldId="284"/>
            <ac:spMk id="3" creationId="{5A76EB52-41CC-11F6-3101-67BEE6AE3F0C}"/>
          </ac:spMkLst>
        </pc:spChg>
        <pc:spChg chg="add mod">
          <ac:chgData name="Steve Shellhammer" userId="0e71f22d-ee3e-49c0-82ff-dbc290af8082" providerId="ADAL" clId="{DECCCCDF-1603-45A5-BBE2-AAF3FB5DFA8A}" dt="2023-04-27T23:52:10.693" v="2829" actId="1076"/>
          <ac:spMkLst>
            <pc:docMk/>
            <pc:sldMk cId="2321176070" sldId="284"/>
            <ac:spMk id="7" creationId="{7075FD59-68A6-3DF7-D664-B913AA4F652C}"/>
          </ac:spMkLst>
        </pc:spChg>
      </pc:sldChg>
      <pc:sldChg chg="addSp modSp new mod">
        <pc:chgData name="Steve Shellhammer" userId="0e71f22d-ee3e-49c0-82ff-dbc290af8082" providerId="ADAL" clId="{DECCCCDF-1603-45A5-BBE2-AAF3FB5DFA8A}" dt="2023-04-28T00:19:53.828" v="3152" actId="1076"/>
        <pc:sldMkLst>
          <pc:docMk/>
          <pc:sldMk cId="2515504321" sldId="285"/>
        </pc:sldMkLst>
        <pc:spChg chg="mod">
          <ac:chgData name="Steve Shellhammer" userId="0e71f22d-ee3e-49c0-82ff-dbc290af8082" providerId="ADAL" clId="{DECCCCDF-1603-45A5-BBE2-AAF3FB5DFA8A}" dt="2023-04-28T00:15:28.946" v="3031" actId="14100"/>
          <ac:spMkLst>
            <pc:docMk/>
            <pc:sldMk cId="2515504321" sldId="285"/>
            <ac:spMk id="2" creationId="{ABDFCB17-B32C-F464-E31D-EB3C549F8D73}"/>
          </ac:spMkLst>
        </pc:spChg>
        <pc:spChg chg="mod">
          <ac:chgData name="Steve Shellhammer" userId="0e71f22d-ee3e-49c0-82ff-dbc290af8082" providerId="ADAL" clId="{DECCCCDF-1603-45A5-BBE2-AAF3FB5DFA8A}" dt="2023-04-28T00:19:53.828" v="3152" actId="1076"/>
          <ac:spMkLst>
            <pc:docMk/>
            <pc:sldMk cId="2515504321" sldId="285"/>
            <ac:spMk id="3" creationId="{0B9CC6C3-AA52-8CF7-4DB5-5C26B478A3E1}"/>
          </ac:spMkLst>
        </pc:spChg>
        <pc:picChg chg="add mod">
          <ac:chgData name="Steve Shellhammer" userId="0e71f22d-ee3e-49c0-82ff-dbc290af8082" providerId="ADAL" clId="{DECCCCDF-1603-45A5-BBE2-AAF3FB5DFA8A}" dt="2023-04-28T00:16:05.919" v="3034" actId="1076"/>
          <ac:picMkLst>
            <pc:docMk/>
            <pc:sldMk cId="2515504321" sldId="285"/>
            <ac:picMk id="8" creationId="{ABD4EF8C-C8B2-D0A6-2D14-FF4A66EDAB2B}"/>
          </ac:picMkLst>
        </pc:picChg>
      </pc:sldChg>
      <pc:sldChg chg="addSp delSp modSp add mod">
        <pc:chgData name="Steve Shellhammer" userId="0e71f22d-ee3e-49c0-82ff-dbc290af8082" providerId="ADAL" clId="{DECCCCDF-1603-45A5-BBE2-AAF3FB5DFA8A}" dt="2023-04-28T00:20:47.562" v="3160" actId="1076"/>
        <pc:sldMkLst>
          <pc:docMk/>
          <pc:sldMk cId="3239222443" sldId="286"/>
        </pc:sldMkLst>
        <pc:spChg chg="mod">
          <ac:chgData name="Steve Shellhammer" userId="0e71f22d-ee3e-49c0-82ff-dbc290af8082" providerId="ADAL" clId="{DECCCCDF-1603-45A5-BBE2-AAF3FB5DFA8A}" dt="2023-04-28T00:18:46.584" v="3142" actId="20577"/>
          <ac:spMkLst>
            <pc:docMk/>
            <pc:sldMk cId="3239222443" sldId="286"/>
            <ac:spMk id="2" creationId="{ABDFCB17-B32C-F464-E31D-EB3C549F8D73}"/>
          </ac:spMkLst>
        </pc:spChg>
        <pc:spChg chg="mod">
          <ac:chgData name="Steve Shellhammer" userId="0e71f22d-ee3e-49c0-82ff-dbc290af8082" providerId="ADAL" clId="{DECCCCDF-1603-45A5-BBE2-AAF3FB5DFA8A}" dt="2023-04-28T00:20:09.142" v="3155" actId="14100"/>
          <ac:spMkLst>
            <pc:docMk/>
            <pc:sldMk cId="3239222443" sldId="286"/>
            <ac:spMk id="3" creationId="{0B9CC6C3-AA52-8CF7-4DB5-5C26B478A3E1}"/>
          </ac:spMkLst>
        </pc:spChg>
        <pc:picChg chg="del">
          <ac:chgData name="Steve Shellhammer" userId="0e71f22d-ee3e-49c0-82ff-dbc290af8082" providerId="ADAL" clId="{DECCCCDF-1603-45A5-BBE2-AAF3FB5DFA8A}" dt="2023-04-28T00:18:49.336" v="3143" actId="478"/>
          <ac:picMkLst>
            <pc:docMk/>
            <pc:sldMk cId="3239222443" sldId="286"/>
            <ac:picMk id="8" creationId="{ABD4EF8C-C8B2-D0A6-2D14-FF4A66EDAB2B}"/>
          </ac:picMkLst>
        </pc:picChg>
        <pc:picChg chg="add mod">
          <ac:chgData name="Steve Shellhammer" userId="0e71f22d-ee3e-49c0-82ff-dbc290af8082" providerId="ADAL" clId="{DECCCCDF-1603-45A5-BBE2-AAF3FB5DFA8A}" dt="2023-04-28T00:20:47.562" v="3160" actId="1076"/>
          <ac:picMkLst>
            <pc:docMk/>
            <pc:sldMk cId="3239222443" sldId="286"/>
            <ac:picMk id="9" creationId="{211676FB-FC16-0399-163D-7875EE518144}"/>
          </ac:picMkLst>
        </pc:picChg>
      </pc:sldChg>
      <pc:sldChg chg="addSp delSp modSp add mod">
        <pc:chgData name="Steve Shellhammer" userId="0e71f22d-ee3e-49c0-82ff-dbc290af8082" providerId="ADAL" clId="{DECCCCDF-1603-45A5-BBE2-AAF3FB5DFA8A}" dt="2023-04-28T00:21:05.875" v="3164" actId="20577"/>
        <pc:sldMkLst>
          <pc:docMk/>
          <pc:sldMk cId="1236009673" sldId="287"/>
        </pc:sldMkLst>
        <pc:spChg chg="mod">
          <ac:chgData name="Steve Shellhammer" userId="0e71f22d-ee3e-49c0-82ff-dbc290af8082" providerId="ADAL" clId="{DECCCCDF-1603-45A5-BBE2-AAF3FB5DFA8A}" dt="2023-04-28T00:20:34.632" v="3158" actId="20577"/>
          <ac:spMkLst>
            <pc:docMk/>
            <pc:sldMk cId="1236009673" sldId="287"/>
            <ac:spMk id="2" creationId="{ABDFCB17-B32C-F464-E31D-EB3C549F8D73}"/>
          </ac:spMkLst>
        </pc:spChg>
        <pc:spChg chg="mod">
          <ac:chgData name="Steve Shellhammer" userId="0e71f22d-ee3e-49c0-82ff-dbc290af8082" providerId="ADAL" clId="{DECCCCDF-1603-45A5-BBE2-AAF3FB5DFA8A}" dt="2023-04-28T00:21:05.875" v="3164" actId="20577"/>
          <ac:spMkLst>
            <pc:docMk/>
            <pc:sldMk cId="1236009673" sldId="287"/>
            <ac:spMk id="3" creationId="{0B9CC6C3-AA52-8CF7-4DB5-5C26B478A3E1}"/>
          </ac:spMkLst>
        </pc:spChg>
        <pc:picChg chg="add mod">
          <ac:chgData name="Steve Shellhammer" userId="0e71f22d-ee3e-49c0-82ff-dbc290af8082" providerId="ADAL" clId="{DECCCCDF-1603-45A5-BBE2-AAF3FB5DFA8A}" dt="2023-04-28T00:20:59.160" v="3162"/>
          <ac:picMkLst>
            <pc:docMk/>
            <pc:sldMk cId="1236009673" sldId="287"/>
            <ac:picMk id="8" creationId="{2AE00C8F-A495-8ADE-3CFA-B23A8C907F33}"/>
          </ac:picMkLst>
        </pc:picChg>
        <pc:picChg chg="del">
          <ac:chgData name="Steve Shellhammer" userId="0e71f22d-ee3e-49c0-82ff-dbc290af8082" providerId="ADAL" clId="{DECCCCDF-1603-45A5-BBE2-AAF3FB5DFA8A}" dt="2023-04-28T00:20:53.894" v="3161" actId="478"/>
          <ac:picMkLst>
            <pc:docMk/>
            <pc:sldMk cId="1236009673" sldId="287"/>
            <ac:picMk id="9" creationId="{211676FB-FC16-0399-163D-7875EE518144}"/>
          </ac:picMkLst>
        </pc:picChg>
      </pc:sldChg>
      <pc:sldChg chg="modSp new mod">
        <pc:chgData name="Steve Shellhammer" userId="0e71f22d-ee3e-49c0-82ff-dbc290af8082" providerId="ADAL" clId="{DECCCCDF-1603-45A5-BBE2-AAF3FB5DFA8A}" dt="2023-04-28T00:24:44.339" v="3774" actId="115"/>
        <pc:sldMkLst>
          <pc:docMk/>
          <pc:sldMk cId="1236508109" sldId="288"/>
        </pc:sldMkLst>
        <pc:spChg chg="mod">
          <ac:chgData name="Steve Shellhammer" userId="0e71f22d-ee3e-49c0-82ff-dbc290af8082" providerId="ADAL" clId="{DECCCCDF-1603-45A5-BBE2-AAF3FB5DFA8A}" dt="2023-04-28T00:22:50.136" v="3419" actId="20577"/>
          <ac:spMkLst>
            <pc:docMk/>
            <pc:sldMk cId="1236508109" sldId="288"/>
            <ac:spMk id="2" creationId="{7AABB028-5179-5762-B362-A85CFF8A62EF}"/>
          </ac:spMkLst>
        </pc:spChg>
        <pc:spChg chg="mod">
          <ac:chgData name="Steve Shellhammer" userId="0e71f22d-ee3e-49c0-82ff-dbc290af8082" providerId="ADAL" clId="{DECCCCDF-1603-45A5-BBE2-AAF3FB5DFA8A}" dt="2023-04-28T00:24:44.339" v="3774" actId="115"/>
          <ac:spMkLst>
            <pc:docMk/>
            <pc:sldMk cId="1236508109" sldId="288"/>
            <ac:spMk id="3" creationId="{C95D2F2B-8589-6B18-8A63-72EA9E86810E}"/>
          </ac:spMkLst>
        </pc:spChg>
      </pc:sldChg>
      <pc:sldMasterChg chg="modSldLayout">
        <pc:chgData name="Steve Shellhammer" userId="0e71f22d-ee3e-49c0-82ff-dbc290af8082" providerId="ADAL" clId="{DECCCCDF-1603-45A5-BBE2-AAF3FB5DFA8A}" dt="2023-04-27T21:44:49.876" v="218" actId="20577"/>
        <pc:sldMasterMkLst>
          <pc:docMk/>
          <pc:sldMasterMk cId="0" sldId="2147483648"/>
        </pc:sldMasterMkLst>
        <pc:sldLayoutChg chg="modSp mod">
          <pc:chgData name="Steve Shellhammer" userId="0e71f22d-ee3e-49c0-82ff-dbc290af8082" providerId="ADAL" clId="{DECCCCDF-1603-45A5-BBE2-AAF3FB5DFA8A}" dt="2023-04-27T21:44:49.876" v="218" actId="20577"/>
          <pc:sldLayoutMkLst>
            <pc:docMk/>
            <pc:sldMasterMk cId="0" sldId="2147483648"/>
            <pc:sldLayoutMk cId="0" sldId="2147483650"/>
          </pc:sldLayoutMkLst>
          <pc:spChg chg="mod">
            <ac:chgData name="Steve Shellhammer" userId="0e71f22d-ee3e-49c0-82ff-dbc290af8082" providerId="ADAL" clId="{DECCCCDF-1603-45A5-BBE2-AAF3FB5DFA8A}" dt="2023-04-27T21:44:49.876" v="218" actId="20577"/>
            <ac:spMkLst>
              <pc:docMk/>
              <pc:sldMasterMk cId="0" sldId="2147483648"/>
              <pc:sldLayoutMk cId="0" sldId="2147483650"/>
              <ac:spMk id="7" creationId="{686E15EF-98CC-45E2-B245-536D41247871}"/>
            </ac:spMkLst>
          </pc:spChg>
        </pc:sldLayoutChg>
      </pc:sldMasterChg>
    </pc:docChg>
  </pc:docChgLst>
  <pc:docChgLst>
    <pc:chgData name="Steve Shellhammer" userId="0e71f22d-ee3e-49c0-82ff-dbc290af8082" providerId="ADAL" clId="{E7F01B3E-ED40-493D-BE3E-841130FDB3C2}"/>
    <pc:docChg chg="undo custSel addSld delSld modSld modMainMaster">
      <pc:chgData name="Steve Shellhammer" userId="0e71f22d-ee3e-49c0-82ff-dbc290af8082" providerId="ADAL" clId="{E7F01B3E-ED40-493D-BE3E-841130FDB3C2}" dt="2023-03-13T12:45:38.171" v="3607" actId="20577"/>
      <pc:docMkLst>
        <pc:docMk/>
      </pc:docMkLst>
      <pc:sldChg chg="modSp mod">
        <pc:chgData name="Steve Shellhammer" userId="0e71f22d-ee3e-49c0-82ff-dbc290af8082" providerId="ADAL" clId="{E7F01B3E-ED40-493D-BE3E-841130FDB3C2}" dt="2023-03-13T12:45:38.171" v="3607" actId="20577"/>
        <pc:sldMkLst>
          <pc:docMk/>
          <pc:sldMk cId="0" sldId="256"/>
        </pc:sldMkLst>
        <pc:spChg chg="mod">
          <ac:chgData name="Steve Shellhammer" userId="0e71f22d-ee3e-49c0-82ff-dbc290af8082" providerId="ADAL" clId="{E7F01B3E-ED40-493D-BE3E-841130FDB3C2}" dt="2023-03-13T12:45:38.171" v="3607" actId="20577"/>
          <ac:spMkLst>
            <pc:docMk/>
            <pc:sldMk cId="0" sldId="256"/>
            <ac:spMk id="9" creationId="{0E31A46A-2C9E-3C6E-1BCA-1D63DB6F5F0E}"/>
          </ac:spMkLst>
        </pc:spChg>
      </pc:sldChg>
      <pc:sldChg chg="modSp mod">
        <pc:chgData name="Steve Shellhammer" userId="0e71f22d-ee3e-49c0-82ff-dbc290af8082" providerId="ADAL" clId="{E7F01B3E-ED40-493D-BE3E-841130FDB3C2}" dt="2023-02-21T20:59:14.367" v="163" actId="20577"/>
        <pc:sldMkLst>
          <pc:docMk/>
          <pc:sldMk cId="1296192571" sldId="258"/>
        </pc:sldMkLst>
        <pc:graphicFrameChg chg="modGraphic">
          <ac:chgData name="Steve Shellhammer" userId="0e71f22d-ee3e-49c0-82ff-dbc290af8082" providerId="ADAL" clId="{E7F01B3E-ED40-493D-BE3E-841130FDB3C2}" dt="2023-02-21T20:59:14.367" v="163" actId="20577"/>
          <ac:graphicFrameMkLst>
            <pc:docMk/>
            <pc:sldMk cId="1296192571" sldId="258"/>
            <ac:graphicFrameMk id="7" creationId="{C7CC807D-6045-865D-9CA1-B5104B9376A6}"/>
          </ac:graphicFrameMkLst>
        </pc:graphicFrameChg>
      </pc:sldChg>
      <pc:sldChg chg="addSp modSp mod">
        <pc:chgData name="Steve Shellhammer" userId="0e71f22d-ee3e-49c0-82ff-dbc290af8082" providerId="ADAL" clId="{E7F01B3E-ED40-493D-BE3E-841130FDB3C2}" dt="2023-03-01T19:56:58.575" v="3581" actId="20577"/>
        <pc:sldMkLst>
          <pc:docMk/>
          <pc:sldMk cId="4262401569" sldId="269"/>
        </pc:sldMkLst>
        <pc:spChg chg="mod">
          <ac:chgData name="Steve Shellhammer" userId="0e71f22d-ee3e-49c0-82ff-dbc290af8082" providerId="ADAL" clId="{E7F01B3E-ED40-493D-BE3E-841130FDB3C2}" dt="2023-02-21T21:00:42.139" v="268" actId="14100"/>
          <ac:spMkLst>
            <pc:docMk/>
            <pc:sldMk cId="4262401569" sldId="269"/>
            <ac:spMk id="2" creationId="{6AB0CEC8-61CE-4221-9915-956C933539DC}"/>
          </ac:spMkLst>
        </pc:spChg>
        <pc:spChg chg="mod">
          <ac:chgData name="Steve Shellhammer" userId="0e71f22d-ee3e-49c0-82ff-dbc290af8082" providerId="ADAL" clId="{E7F01B3E-ED40-493D-BE3E-841130FDB3C2}" dt="2023-02-21T21:03:04.164" v="492" actId="1076"/>
          <ac:spMkLst>
            <pc:docMk/>
            <pc:sldMk cId="4262401569" sldId="269"/>
            <ac:spMk id="3" creationId="{BB8B3D34-7487-4EB2-ADBB-A1B8752902F5}"/>
          </ac:spMkLst>
        </pc:spChg>
        <pc:spChg chg="add mod">
          <ac:chgData name="Steve Shellhammer" userId="0e71f22d-ee3e-49c0-82ff-dbc290af8082" providerId="ADAL" clId="{E7F01B3E-ED40-493D-BE3E-841130FDB3C2}" dt="2023-03-01T19:56:58.575" v="3581" actId="20577"/>
          <ac:spMkLst>
            <pc:docMk/>
            <pc:sldMk cId="4262401569" sldId="269"/>
            <ac:spMk id="8" creationId="{5D7110C8-9DD6-F281-AC90-A11E6F33CBCA}"/>
          </ac:spMkLst>
        </pc:spChg>
        <pc:graphicFrameChg chg="mod">
          <ac:chgData name="Steve Shellhammer" userId="0e71f22d-ee3e-49c0-82ff-dbc290af8082" providerId="ADAL" clId="{E7F01B3E-ED40-493D-BE3E-841130FDB3C2}" dt="2023-02-21T21:03:07.564" v="494" actId="1035"/>
          <ac:graphicFrameMkLst>
            <pc:docMk/>
            <pc:sldMk cId="4262401569" sldId="269"/>
            <ac:graphicFrameMk id="7" creationId="{4601E202-0B97-4963-A2C8-BCC2007B4B55}"/>
          </ac:graphicFrameMkLst>
        </pc:graphicFrameChg>
      </pc:sldChg>
      <pc:sldChg chg="modSp mod">
        <pc:chgData name="Steve Shellhammer" userId="0e71f22d-ee3e-49c0-82ff-dbc290af8082" providerId="ADAL" clId="{E7F01B3E-ED40-493D-BE3E-841130FDB3C2}" dt="2023-03-09T21:00:12.611" v="3589" actId="20577"/>
        <pc:sldMkLst>
          <pc:docMk/>
          <pc:sldMk cId="2787983708" sldId="270"/>
        </pc:sldMkLst>
        <pc:spChg chg="mod">
          <ac:chgData name="Steve Shellhammer" userId="0e71f22d-ee3e-49c0-82ff-dbc290af8082" providerId="ADAL" clId="{E7F01B3E-ED40-493D-BE3E-841130FDB3C2}" dt="2023-03-09T21:00:12.611" v="3589" actId="20577"/>
          <ac:spMkLst>
            <pc:docMk/>
            <pc:sldMk cId="2787983708" sldId="270"/>
            <ac:spMk id="3" creationId="{D1062616-72FC-4B02-8FFE-6A30F641D32E}"/>
          </ac:spMkLst>
        </pc:spChg>
      </pc:sldChg>
      <pc:sldChg chg="modSp new mod">
        <pc:chgData name="Steve Shellhammer" userId="0e71f22d-ee3e-49c0-82ff-dbc290af8082" providerId="ADAL" clId="{E7F01B3E-ED40-493D-BE3E-841130FDB3C2}" dt="2023-02-22T18:56:28.649" v="2457" actId="20577"/>
        <pc:sldMkLst>
          <pc:docMk/>
          <pc:sldMk cId="415966667" sldId="271"/>
        </pc:sldMkLst>
        <pc:spChg chg="mod">
          <ac:chgData name="Steve Shellhammer" userId="0e71f22d-ee3e-49c0-82ff-dbc290af8082" providerId="ADAL" clId="{E7F01B3E-ED40-493D-BE3E-841130FDB3C2}" dt="2023-02-21T21:04:30.604" v="508" actId="20577"/>
          <ac:spMkLst>
            <pc:docMk/>
            <pc:sldMk cId="415966667" sldId="271"/>
            <ac:spMk id="2" creationId="{A715A53D-33CB-711E-1543-9478BB5A414D}"/>
          </ac:spMkLst>
        </pc:spChg>
        <pc:spChg chg="mod">
          <ac:chgData name="Steve Shellhammer" userId="0e71f22d-ee3e-49c0-82ff-dbc290af8082" providerId="ADAL" clId="{E7F01B3E-ED40-493D-BE3E-841130FDB3C2}" dt="2023-02-22T18:56:28.649" v="2457" actId="20577"/>
          <ac:spMkLst>
            <pc:docMk/>
            <pc:sldMk cId="415966667" sldId="271"/>
            <ac:spMk id="3" creationId="{BB4D52AA-F36B-55D6-B128-88D7B241B108}"/>
          </ac:spMkLst>
        </pc:spChg>
      </pc:sldChg>
      <pc:sldChg chg="del">
        <pc:chgData name="Steve Shellhammer" userId="0e71f22d-ee3e-49c0-82ff-dbc290af8082" providerId="ADAL" clId="{E7F01B3E-ED40-493D-BE3E-841130FDB3C2}" dt="2023-02-21T21:03:42.421" v="497" actId="47"/>
        <pc:sldMkLst>
          <pc:docMk/>
          <pc:sldMk cId="1676898796" sldId="271"/>
        </pc:sldMkLst>
      </pc:sldChg>
      <pc:sldChg chg="del">
        <pc:chgData name="Steve Shellhammer" userId="0e71f22d-ee3e-49c0-82ff-dbc290af8082" providerId="ADAL" clId="{E7F01B3E-ED40-493D-BE3E-841130FDB3C2}" dt="2023-02-21T21:03:42.421" v="497" actId="47"/>
        <pc:sldMkLst>
          <pc:docMk/>
          <pc:sldMk cId="2999507268" sldId="272"/>
        </pc:sldMkLst>
      </pc:sldChg>
      <pc:sldChg chg="addSp modSp new mod">
        <pc:chgData name="Steve Shellhammer" userId="0e71f22d-ee3e-49c0-82ff-dbc290af8082" providerId="ADAL" clId="{E7F01B3E-ED40-493D-BE3E-841130FDB3C2}" dt="2023-02-21T21:18:46.534" v="1300" actId="20577"/>
        <pc:sldMkLst>
          <pc:docMk/>
          <pc:sldMk cId="3241022666" sldId="272"/>
        </pc:sldMkLst>
        <pc:spChg chg="mod">
          <ac:chgData name="Steve Shellhammer" userId="0e71f22d-ee3e-49c0-82ff-dbc290af8082" providerId="ADAL" clId="{E7F01B3E-ED40-493D-BE3E-841130FDB3C2}" dt="2023-02-21T21:10:19.694" v="1221" actId="14100"/>
          <ac:spMkLst>
            <pc:docMk/>
            <pc:sldMk cId="3241022666" sldId="272"/>
            <ac:spMk id="2" creationId="{13E3AE60-F26D-6D46-83C5-9D6EF255F313}"/>
          </ac:spMkLst>
        </pc:spChg>
        <pc:spChg chg="mod">
          <ac:chgData name="Steve Shellhammer" userId="0e71f22d-ee3e-49c0-82ff-dbc290af8082" providerId="ADAL" clId="{E7F01B3E-ED40-493D-BE3E-841130FDB3C2}" dt="2023-02-21T21:18:46.534" v="1300" actId="20577"/>
          <ac:spMkLst>
            <pc:docMk/>
            <pc:sldMk cId="3241022666" sldId="272"/>
            <ac:spMk id="3" creationId="{9FF624AA-F304-3449-14CB-CFB170F7259B}"/>
          </ac:spMkLst>
        </pc:spChg>
        <pc:picChg chg="add mod">
          <ac:chgData name="Steve Shellhammer" userId="0e71f22d-ee3e-49c0-82ff-dbc290af8082" providerId="ADAL" clId="{E7F01B3E-ED40-493D-BE3E-841130FDB3C2}" dt="2023-02-21T21:18:30.923" v="1298" actId="1076"/>
          <ac:picMkLst>
            <pc:docMk/>
            <pc:sldMk cId="3241022666" sldId="272"/>
            <ac:picMk id="7" creationId="{27CCE1B4-EC45-813E-DB76-1E2B133563AD}"/>
          </ac:picMkLst>
        </pc:picChg>
      </pc:sldChg>
      <pc:sldChg chg="del">
        <pc:chgData name="Steve Shellhammer" userId="0e71f22d-ee3e-49c0-82ff-dbc290af8082" providerId="ADAL" clId="{E7F01B3E-ED40-493D-BE3E-841130FDB3C2}" dt="2023-02-21T21:03:42.421" v="497" actId="47"/>
        <pc:sldMkLst>
          <pc:docMk/>
          <pc:sldMk cId="2851178388" sldId="273"/>
        </pc:sldMkLst>
      </pc:sldChg>
      <pc:sldChg chg="addSp delSp modSp add mod">
        <pc:chgData name="Steve Shellhammer" userId="0e71f22d-ee3e-49c0-82ff-dbc290af8082" providerId="ADAL" clId="{E7F01B3E-ED40-493D-BE3E-841130FDB3C2}" dt="2023-02-21T21:19:21.505" v="1308" actId="1076"/>
        <pc:sldMkLst>
          <pc:docMk/>
          <pc:sldMk cId="3863290842" sldId="273"/>
        </pc:sldMkLst>
        <pc:spChg chg="mod">
          <ac:chgData name="Steve Shellhammer" userId="0e71f22d-ee3e-49c0-82ff-dbc290af8082" providerId="ADAL" clId="{E7F01B3E-ED40-493D-BE3E-841130FDB3C2}" dt="2023-02-21T21:19:21.505" v="1308" actId="1076"/>
          <ac:spMkLst>
            <pc:docMk/>
            <pc:sldMk cId="3863290842" sldId="273"/>
            <ac:spMk id="3" creationId="{9FF624AA-F304-3449-14CB-CFB170F7259B}"/>
          </ac:spMkLst>
        </pc:spChg>
        <pc:picChg chg="del">
          <ac:chgData name="Steve Shellhammer" userId="0e71f22d-ee3e-49c0-82ff-dbc290af8082" providerId="ADAL" clId="{E7F01B3E-ED40-493D-BE3E-841130FDB3C2}" dt="2023-02-21T21:19:02.002" v="1305" actId="478"/>
          <ac:picMkLst>
            <pc:docMk/>
            <pc:sldMk cId="3863290842" sldId="273"/>
            <ac:picMk id="7" creationId="{27CCE1B4-EC45-813E-DB76-1E2B133563AD}"/>
          </ac:picMkLst>
        </pc:picChg>
        <pc:picChg chg="add mod">
          <ac:chgData name="Steve Shellhammer" userId="0e71f22d-ee3e-49c0-82ff-dbc290af8082" providerId="ADAL" clId="{E7F01B3E-ED40-493D-BE3E-841130FDB3C2}" dt="2023-02-21T21:19:18.691" v="1307" actId="1076"/>
          <ac:picMkLst>
            <pc:docMk/>
            <pc:sldMk cId="3863290842" sldId="273"/>
            <ac:picMk id="8" creationId="{DC35F826-051C-08BB-FED4-87E3CB614E10}"/>
          </ac:picMkLst>
        </pc:picChg>
      </pc:sldChg>
      <pc:sldChg chg="del">
        <pc:chgData name="Steve Shellhammer" userId="0e71f22d-ee3e-49c0-82ff-dbc290af8082" providerId="ADAL" clId="{E7F01B3E-ED40-493D-BE3E-841130FDB3C2}" dt="2023-02-21T21:03:42.421" v="497" actId="47"/>
        <pc:sldMkLst>
          <pc:docMk/>
          <pc:sldMk cId="732947599" sldId="274"/>
        </pc:sldMkLst>
      </pc:sldChg>
      <pc:sldChg chg="modSp new mod">
        <pc:chgData name="Steve Shellhammer" userId="0e71f22d-ee3e-49c0-82ff-dbc290af8082" providerId="ADAL" clId="{E7F01B3E-ED40-493D-BE3E-841130FDB3C2}" dt="2023-02-22T18:57:48.783" v="2459" actId="20577"/>
        <pc:sldMkLst>
          <pc:docMk/>
          <pc:sldMk cId="1299203629" sldId="274"/>
        </pc:sldMkLst>
        <pc:spChg chg="mod">
          <ac:chgData name="Steve Shellhammer" userId="0e71f22d-ee3e-49c0-82ff-dbc290af8082" providerId="ADAL" clId="{E7F01B3E-ED40-493D-BE3E-841130FDB3C2}" dt="2023-02-21T21:19:59.684" v="1346" actId="404"/>
          <ac:spMkLst>
            <pc:docMk/>
            <pc:sldMk cId="1299203629" sldId="274"/>
            <ac:spMk id="2" creationId="{4BD5ACBE-171C-D8A2-9941-5C4A15E284ED}"/>
          </ac:spMkLst>
        </pc:spChg>
        <pc:spChg chg="mod">
          <ac:chgData name="Steve Shellhammer" userId="0e71f22d-ee3e-49c0-82ff-dbc290af8082" providerId="ADAL" clId="{E7F01B3E-ED40-493D-BE3E-841130FDB3C2}" dt="2023-02-22T18:57:48.783" v="2459" actId="20577"/>
          <ac:spMkLst>
            <pc:docMk/>
            <pc:sldMk cId="1299203629" sldId="274"/>
            <ac:spMk id="3" creationId="{FDDFCA39-F301-0945-92DE-D38C6C7BABDD}"/>
          </ac:spMkLst>
        </pc:spChg>
      </pc:sldChg>
      <pc:sldChg chg="del">
        <pc:chgData name="Steve Shellhammer" userId="0e71f22d-ee3e-49c0-82ff-dbc290af8082" providerId="ADAL" clId="{E7F01B3E-ED40-493D-BE3E-841130FDB3C2}" dt="2023-02-21T21:03:42.421" v="497" actId="47"/>
        <pc:sldMkLst>
          <pc:docMk/>
          <pc:sldMk cId="2186989549" sldId="275"/>
        </pc:sldMkLst>
      </pc:sldChg>
      <pc:sldChg chg="addSp modSp new mod">
        <pc:chgData name="Steve Shellhammer" userId="0e71f22d-ee3e-49c0-82ff-dbc290af8082" providerId="ADAL" clId="{E7F01B3E-ED40-493D-BE3E-841130FDB3C2}" dt="2023-02-23T01:09:59.310" v="2662" actId="1076"/>
        <pc:sldMkLst>
          <pc:docMk/>
          <pc:sldMk cId="2635642290" sldId="275"/>
        </pc:sldMkLst>
        <pc:spChg chg="mod">
          <ac:chgData name="Steve Shellhammer" userId="0e71f22d-ee3e-49c0-82ff-dbc290af8082" providerId="ADAL" clId="{E7F01B3E-ED40-493D-BE3E-841130FDB3C2}" dt="2023-02-23T01:09:26.768" v="2653" actId="14100"/>
          <ac:spMkLst>
            <pc:docMk/>
            <pc:sldMk cId="2635642290" sldId="275"/>
            <ac:spMk id="2" creationId="{746D3BA9-D1C6-7480-2F22-3881E1812E40}"/>
          </ac:spMkLst>
        </pc:spChg>
        <pc:spChg chg="mod">
          <ac:chgData name="Steve Shellhammer" userId="0e71f22d-ee3e-49c0-82ff-dbc290af8082" providerId="ADAL" clId="{E7F01B3E-ED40-493D-BE3E-841130FDB3C2}" dt="2023-02-23T01:09:28.649" v="2654" actId="1076"/>
          <ac:spMkLst>
            <pc:docMk/>
            <pc:sldMk cId="2635642290" sldId="275"/>
            <ac:spMk id="3" creationId="{ACD9CF10-0FBF-D7A7-4835-1C265BEABC3F}"/>
          </ac:spMkLst>
        </pc:spChg>
        <pc:spChg chg="add mod">
          <ac:chgData name="Steve Shellhammer" userId="0e71f22d-ee3e-49c0-82ff-dbc290af8082" providerId="ADAL" clId="{E7F01B3E-ED40-493D-BE3E-841130FDB3C2}" dt="2023-02-23T01:09:31.344" v="2655" actId="1076"/>
          <ac:spMkLst>
            <pc:docMk/>
            <pc:sldMk cId="2635642290" sldId="275"/>
            <ac:spMk id="7" creationId="{8F1D4797-2B46-FA56-56E8-BDAE33F0F804}"/>
          </ac:spMkLst>
        </pc:spChg>
        <pc:spChg chg="add mod">
          <ac:chgData name="Steve Shellhammer" userId="0e71f22d-ee3e-49c0-82ff-dbc290af8082" providerId="ADAL" clId="{E7F01B3E-ED40-493D-BE3E-841130FDB3C2}" dt="2023-02-23T01:09:59.310" v="2662" actId="1076"/>
          <ac:spMkLst>
            <pc:docMk/>
            <pc:sldMk cId="2635642290" sldId="275"/>
            <ac:spMk id="8" creationId="{1458EA8C-F65D-6C7D-2923-EBE192E52720}"/>
          </ac:spMkLst>
        </pc:spChg>
        <pc:spChg chg="add mod">
          <ac:chgData name="Steve Shellhammer" userId="0e71f22d-ee3e-49c0-82ff-dbc290af8082" providerId="ADAL" clId="{E7F01B3E-ED40-493D-BE3E-841130FDB3C2}" dt="2023-02-23T01:09:53.908" v="2661" actId="404"/>
          <ac:spMkLst>
            <pc:docMk/>
            <pc:sldMk cId="2635642290" sldId="275"/>
            <ac:spMk id="9" creationId="{DB528817-836D-DBD6-82D0-A5E71B789E0F}"/>
          </ac:spMkLst>
        </pc:spChg>
      </pc:sldChg>
      <pc:sldChg chg="addSp delSp modSp add mod">
        <pc:chgData name="Steve Shellhammer" userId="0e71f22d-ee3e-49c0-82ff-dbc290af8082" providerId="ADAL" clId="{E7F01B3E-ED40-493D-BE3E-841130FDB3C2}" dt="2023-02-23T01:20:50.788" v="3544" actId="1076"/>
        <pc:sldMkLst>
          <pc:docMk/>
          <pc:sldMk cId="1035305890" sldId="276"/>
        </pc:sldMkLst>
        <pc:spChg chg="mod">
          <ac:chgData name="Steve Shellhammer" userId="0e71f22d-ee3e-49c0-82ff-dbc290af8082" providerId="ADAL" clId="{E7F01B3E-ED40-493D-BE3E-841130FDB3C2}" dt="2023-02-23T01:18:09.981" v="3189" actId="14100"/>
          <ac:spMkLst>
            <pc:docMk/>
            <pc:sldMk cId="1035305890" sldId="276"/>
            <ac:spMk id="2" creationId="{746D3BA9-D1C6-7480-2F22-3881E1812E40}"/>
          </ac:spMkLst>
        </pc:spChg>
        <pc:spChg chg="add del mod">
          <ac:chgData name="Steve Shellhammer" userId="0e71f22d-ee3e-49c0-82ff-dbc290af8082" providerId="ADAL" clId="{E7F01B3E-ED40-493D-BE3E-841130FDB3C2}" dt="2023-02-23T01:18:12.915" v="3190" actId="1076"/>
          <ac:spMkLst>
            <pc:docMk/>
            <pc:sldMk cId="1035305890" sldId="276"/>
            <ac:spMk id="3" creationId="{ACD9CF10-0FBF-D7A7-4835-1C265BEABC3F}"/>
          </ac:spMkLst>
        </pc:spChg>
        <pc:spChg chg="del">
          <ac:chgData name="Steve Shellhammer" userId="0e71f22d-ee3e-49c0-82ff-dbc290af8082" providerId="ADAL" clId="{E7F01B3E-ED40-493D-BE3E-841130FDB3C2}" dt="2023-02-22T18:58:24.412" v="2460" actId="478"/>
          <ac:spMkLst>
            <pc:docMk/>
            <pc:sldMk cId="1035305890" sldId="276"/>
            <ac:spMk id="7" creationId="{8F1D4797-2B46-FA56-56E8-BDAE33F0F804}"/>
          </ac:spMkLst>
        </pc:spChg>
        <pc:spChg chg="add mod">
          <ac:chgData name="Steve Shellhammer" userId="0e71f22d-ee3e-49c0-82ff-dbc290af8082" providerId="ADAL" clId="{E7F01B3E-ED40-493D-BE3E-841130FDB3C2}" dt="2023-02-23T01:18:17.853" v="3192" actId="1076"/>
          <ac:spMkLst>
            <pc:docMk/>
            <pc:sldMk cId="1035305890" sldId="276"/>
            <ac:spMk id="7" creationId="{A5D72174-F3E3-632E-EC57-DD1B7B716333}"/>
          </ac:spMkLst>
        </pc:spChg>
        <pc:spChg chg="mod">
          <ac:chgData name="Steve Shellhammer" userId="0e71f22d-ee3e-49c0-82ff-dbc290af8082" providerId="ADAL" clId="{E7F01B3E-ED40-493D-BE3E-841130FDB3C2}" dt="2023-02-23T01:18:15.384" v="3191" actId="1076"/>
          <ac:spMkLst>
            <pc:docMk/>
            <pc:sldMk cId="1035305890" sldId="276"/>
            <ac:spMk id="8" creationId="{1458EA8C-F65D-6C7D-2923-EBE192E52720}"/>
          </ac:spMkLst>
        </pc:spChg>
        <pc:spChg chg="del">
          <ac:chgData name="Steve Shellhammer" userId="0e71f22d-ee3e-49c0-82ff-dbc290af8082" providerId="ADAL" clId="{E7F01B3E-ED40-493D-BE3E-841130FDB3C2}" dt="2023-02-22T18:59:05.998" v="2512" actId="478"/>
          <ac:spMkLst>
            <pc:docMk/>
            <pc:sldMk cId="1035305890" sldId="276"/>
            <ac:spMk id="9" creationId="{DB528817-836D-DBD6-82D0-A5E71B789E0F}"/>
          </ac:spMkLst>
        </pc:spChg>
        <pc:spChg chg="add del mod">
          <ac:chgData name="Steve Shellhammer" userId="0e71f22d-ee3e-49c0-82ff-dbc290af8082" providerId="ADAL" clId="{E7F01B3E-ED40-493D-BE3E-841130FDB3C2}" dt="2023-02-23T01:15:06.982" v="2840" actId="478"/>
          <ac:spMkLst>
            <pc:docMk/>
            <pc:sldMk cId="1035305890" sldId="276"/>
            <ac:spMk id="9" creationId="{EAF49F2F-741C-0A3B-6000-9392092E9181}"/>
          </ac:spMkLst>
        </pc:spChg>
        <pc:spChg chg="add mod">
          <ac:chgData name="Steve Shellhammer" userId="0e71f22d-ee3e-49c0-82ff-dbc290af8082" providerId="ADAL" clId="{E7F01B3E-ED40-493D-BE3E-841130FDB3C2}" dt="2023-02-23T01:20:50.788" v="3544" actId="1076"/>
          <ac:spMkLst>
            <pc:docMk/>
            <pc:sldMk cId="1035305890" sldId="276"/>
            <ac:spMk id="10" creationId="{BC7B8AB5-EAC9-2EE1-7570-1F0E61A73AB9}"/>
          </ac:spMkLst>
        </pc:spChg>
        <pc:spChg chg="add mod">
          <ac:chgData name="Steve Shellhammer" userId="0e71f22d-ee3e-49c0-82ff-dbc290af8082" providerId="ADAL" clId="{E7F01B3E-ED40-493D-BE3E-841130FDB3C2}" dt="2023-02-23T01:18:27.229" v="3194" actId="1076"/>
          <ac:spMkLst>
            <pc:docMk/>
            <pc:sldMk cId="1035305890" sldId="276"/>
            <ac:spMk id="11" creationId="{16AD9504-4C97-93C2-90F5-C576F2646F39}"/>
          </ac:spMkLst>
        </pc:spChg>
        <pc:spChg chg="add del mod">
          <ac:chgData name="Steve Shellhammer" userId="0e71f22d-ee3e-49c0-82ff-dbc290af8082" providerId="ADAL" clId="{E7F01B3E-ED40-493D-BE3E-841130FDB3C2}" dt="2023-02-22T18:58:36.050" v="2462" actId="478"/>
          <ac:spMkLst>
            <pc:docMk/>
            <pc:sldMk cId="1035305890" sldId="276"/>
            <ac:spMk id="11" creationId="{C754C496-3800-178C-7D98-D78632CEA973}"/>
          </ac:spMkLst>
        </pc:spChg>
      </pc:sldChg>
      <pc:sldChg chg="modSp new mod">
        <pc:chgData name="Steve Shellhammer" userId="0e71f22d-ee3e-49c0-82ff-dbc290af8082" providerId="ADAL" clId="{E7F01B3E-ED40-493D-BE3E-841130FDB3C2}" dt="2023-02-23T01:21:14.440" v="3564" actId="20577"/>
        <pc:sldMkLst>
          <pc:docMk/>
          <pc:sldMk cId="553007175" sldId="277"/>
        </pc:sldMkLst>
        <pc:spChg chg="mod">
          <ac:chgData name="Steve Shellhammer" userId="0e71f22d-ee3e-49c0-82ff-dbc290af8082" providerId="ADAL" clId="{E7F01B3E-ED40-493D-BE3E-841130FDB3C2}" dt="2023-02-23T01:18:47.226" v="3212" actId="20577"/>
          <ac:spMkLst>
            <pc:docMk/>
            <pc:sldMk cId="553007175" sldId="277"/>
            <ac:spMk id="2" creationId="{9D623C8C-D5C2-AB3E-3B13-8E32E6186431}"/>
          </ac:spMkLst>
        </pc:spChg>
        <pc:spChg chg="mod">
          <ac:chgData name="Steve Shellhammer" userId="0e71f22d-ee3e-49c0-82ff-dbc290af8082" providerId="ADAL" clId="{E7F01B3E-ED40-493D-BE3E-841130FDB3C2}" dt="2023-02-23T01:21:14.440" v="3564" actId="20577"/>
          <ac:spMkLst>
            <pc:docMk/>
            <pc:sldMk cId="553007175" sldId="277"/>
            <ac:spMk id="3" creationId="{2A0FEE26-3971-E889-D86D-C285DF41E9AB}"/>
          </ac:spMkLst>
        </pc:spChg>
      </pc:sldChg>
      <pc:sldMasterChg chg="modSldLayout">
        <pc:chgData name="Steve Shellhammer" userId="0e71f22d-ee3e-49c0-82ff-dbc290af8082" providerId="ADAL" clId="{E7F01B3E-ED40-493D-BE3E-841130FDB3C2}" dt="2023-03-09T21:00:55.467" v="3595" actId="20577"/>
        <pc:sldMasterMkLst>
          <pc:docMk/>
          <pc:sldMasterMk cId="0" sldId="2147483648"/>
        </pc:sldMasterMkLst>
        <pc:sldLayoutChg chg="modSp mod">
          <pc:chgData name="Steve Shellhammer" userId="0e71f22d-ee3e-49c0-82ff-dbc290af8082" providerId="ADAL" clId="{E7F01B3E-ED40-493D-BE3E-841130FDB3C2}" dt="2023-03-09T21:00:55.467" v="3595" actId="20577"/>
          <pc:sldLayoutMkLst>
            <pc:docMk/>
            <pc:sldMasterMk cId="0" sldId="2147483648"/>
            <pc:sldLayoutMk cId="0" sldId="2147483650"/>
          </pc:sldLayoutMkLst>
          <pc:spChg chg="mod">
            <ac:chgData name="Steve Shellhammer" userId="0e71f22d-ee3e-49c0-82ff-dbc290af8082" providerId="ADAL" clId="{E7F01B3E-ED40-493D-BE3E-841130FDB3C2}" dt="2023-03-09T21:00:55.467" v="3595" actId="20577"/>
            <ac:spMkLst>
              <pc:docMk/>
              <pc:sldMasterMk cId="0" sldId="2147483648"/>
              <pc:sldLayoutMk cId="0" sldId="2147483650"/>
              <ac:spMk id="7" creationId="{686E15EF-98CC-45E2-B245-536D41247871}"/>
            </ac:spMkLst>
          </pc:spChg>
        </pc:sldLayoutChg>
      </pc:sldMasterChg>
    </pc:docChg>
  </pc:docChgLst>
  <pc:docChgLst>
    <pc:chgData name="Steve Shellhammer" userId="0e71f22d-ee3e-49c0-82ff-dbc290af8082" providerId="ADAL" clId="{5E018BA3-601B-474E-B7AA-FE29BE4800F8}"/>
    <pc:docChg chg="undo custSel modSld modMainMaster">
      <pc:chgData name="Steve Shellhammer" userId="0e71f22d-ee3e-49c0-82ff-dbc290af8082" providerId="ADAL" clId="{5E018BA3-601B-474E-B7AA-FE29BE4800F8}" dt="2023-01-19T03:17:01.669" v="972" actId="20577"/>
      <pc:docMkLst>
        <pc:docMk/>
      </pc:docMkLst>
      <pc:sldChg chg="modSp mod">
        <pc:chgData name="Steve Shellhammer" userId="0e71f22d-ee3e-49c0-82ff-dbc290af8082" providerId="ADAL" clId="{5E018BA3-601B-474E-B7AA-FE29BE4800F8}" dt="2023-01-19T03:17:01.669" v="972" actId="20577"/>
        <pc:sldMkLst>
          <pc:docMk/>
          <pc:sldMk cId="0" sldId="256"/>
        </pc:sldMkLst>
        <pc:spChg chg="mod">
          <ac:chgData name="Steve Shellhammer" userId="0e71f22d-ee3e-49c0-82ff-dbc290af8082" providerId="ADAL" clId="{5E018BA3-601B-474E-B7AA-FE29BE4800F8}" dt="2023-01-19T03:17:01.669" v="972" actId="20577"/>
          <ac:spMkLst>
            <pc:docMk/>
            <pc:sldMk cId="0" sldId="256"/>
            <ac:spMk id="9" creationId="{0E31A46A-2C9E-3C6E-1BCA-1D63DB6F5F0E}"/>
          </ac:spMkLst>
        </pc:spChg>
      </pc:sldChg>
      <pc:sldChg chg="modSp mod">
        <pc:chgData name="Steve Shellhammer" userId="0e71f22d-ee3e-49c0-82ff-dbc290af8082" providerId="ADAL" clId="{5E018BA3-601B-474E-B7AA-FE29BE4800F8}" dt="2023-01-12T17:35:04.439" v="166" actId="20577"/>
        <pc:sldMkLst>
          <pc:docMk/>
          <pc:sldMk cId="4262401569" sldId="269"/>
        </pc:sldMkLst>
        <pc:spChg chg="mod">
          <ac:chgData name="Steve Shellhammer" userId="0e71f22d-ee3e-49c0-82ff-dbc290af8082" providerId="ADAL" clId="{5E018BA3-601B-474E-B7AA-FE29BE4800F8}" dt="2023-01-12T17:35:04.439" v="166" actId="20577"/>
          <ac:spMkLst>
            <pc:docMk/>
            <pc:sldMk cId="4262401569" sldId="269"/>
            <ac:spMk id="3" creationId="{BB8B3D34-7487-4EB2-ADBB-A1B8752902F5}"/>
          </ac:spMkLst>
        </pc:spChg>
      </pc:sldChg>
      <pc:sldChg chg="modSp mod">
        <pc:chgData name="Steve Shellhammer" userId="0e71f22d-ee3e-49c0-82ff-dbc290af8082" providerId="ADAL" clId="{5E018BA3-601B-474E-B7AA-FE29BE4800F8}" dt="2023-01-12T17:41:12.137" v="938" actId="1076"/>
        <pc:sldMkLst>
          <pc:docMk/>
          <pc:sldMk cId="2164932419" sldId="272"/>
        </pc:sldMkLst>
        <pc:spChg chg="mod">
          <ac:chgData name="Steve Shellhammer" userId="0e71f22d-ee3e-49c0-82ff-dbc290af8082" providerId="ADAL" clId="{5E018BA3-601B-474E-B7AA-FE29BE4800F8}" dt="2023-01-12T17:41:07.978" v="937" actId="14100"/>
          <ac:spMkLst>
            <pc:docMk/>
            <pc:sldMk cId="2164932419" sldId="272"/>
            <ac:spMk id="2" creationId="{EF3C49FF-A3F4-4788-AC2A-E5B7DD915277}"/>
          </ac:spMkLst>
        </pc:spChg>
        <pc:spChg chg="mod">
          <ac:chgData name="Steve Shellhammer" userId="0e71f22d-ee3e-49c0-82ff-dbc290af8082" providerId="ADAL" clId="{5E018BA3-601B-474E-B7AA-FE29BE4800F8}" dt="2023-01-12T17:41:12.137" v="938" actId="1076"/>
          <ac:spMkLst>
            <pc:docMk/>
            <pc:sldMk cId="2164932419" sldId="272"/>
            <ac:spMk id="3" creationId="{17258D10-E9CF-4E7D-9414-7365BF555894}"/>
          </ac:spMkLst>
        </pc:spChg>
      </pc:sldChg>
      <pc:sldMasterChg chg="modSldLayout">
        <pc:chgData name="Steve Shellhammer" userId="0e71f22d-ee3e-49c0-82ff-dbc290af8082" providerId="ADAL" clId="{5E018BA3-601B-474E-B7AA-FE29BE4800F8}" dt="2023-01-12T17:46:25.126" v="970" actId="20577"/>
        <pc:sldMasterMkLst>
          <pc:docMk/>
          <pc:sldMasterMk cId="0" sldId="2147483648"/>
        </pc:sldMasterMkLst>
        <pc:sldLayoutChg chg="modSp mod">
          <pc:chgData name="Steve Shellhammer" userId="0e71f22d-ee3e-49c0-82ff-dbc290af8082" providerId="ADAL" clId="{5E018BA3-601B-474E-B7AA-FE29BE4800F8}" dt="2023-01-12T17:46:25.126" v="970" actId="20577"/>
          <pc:sldLayoutMkLst>
            <pc:docMk/>
            <pc:sldMasterMk cId="0" sldId="2147483648"/>
            <pc:sldLayoutMk cId="0" sldId="2147483650"/>
          </pc:sldLayoutMkLst>
          <pc:spChg chg="mod">
            <ac:chgData name="Steve Shellhammer" userId="0e71f22d-ee3e-49c0-82ff-dbc290af8082" providerId="ADAL" clId="{5E018BA3-601B-474E-B7AA-FE29BE4800F8}" dt="2023-01-12T17:46:25.126" v="970" actId="20577"/>
            <ac:spMkLst>
              <pc:docMk/>
              <pc:sldMasterMk cId="0" sldId="2147483648"/>
              <pc:sldLayoutMk cId="0" sldId="2147483650"/>
              <ac:spMk id="7" creationId="{686E15EF-98CC-45E2-B245-536D41247871}"/>
            </ac:spMkLst>
          </pc:spChg>
        </pc:sldLayoutChg>
      </pc:sldMasterChg>
    </pc:docChg>
  </pc:docChgLst>
  <pc:docChgLst>
    <pc:chgData name="Steve Shellhammer" userId="0e71f22d-ee3e-49c0-82ff-dbc290af8082" providerId="ADAL" clId="{47576FD6-D527-4F2D-A904-5B5DD26AF6F4}"/>
    <pc:docChg chg="custSel addSld modSld">
      <pc:chgData name="Steve Shellhammer" userId="0e71f22d-ee3e-49c0-82ff-dbc290af8082" providerId="ADAL" clId="{47576FD6-D527-4F2D-A904-5B5DD26AF6F4}" dt="2021-06-28T18:29:03.366" v="58" actId="14100"/>
      <pc:docMkLst>
        <pc:docMk/>
      </pc:docMkLst>
      <pc:sldChg chg="addSp delSp modSp new mod">
        <pc:chgData name="Steve Shellhammer" userId="0e71f22d-ee3e-49c0-82ff-dbc290af8082" providerId="ADAL" clId="{47576FD6-D527-4F2D-A904-5B5DD26AF6F4}" dt="2021-06-28T18:29:03.366" v="58" actId="14100"/>
        <pc:sldMkLst>
          <pc:docMk/>
          <pc:sldMk cId="891740046" sldId="528"/>
        </pc:sldMkLst>
        <pc:spChg chg="mod">
          <ac:chgData name="Steve Shellhammer" userId="0e71f22d-ee3e-49c0-82ff-dbc290af8082" providerId="ADAL" clId="{47576FD6-D527-4F2D-A904-5B5DD26AF6F4}" dt="2021-06-28T18:29:03.366" v="58" actId="14100"/>
          <ac:spMkLst>
            <pc:docMk/>
            <pc:sldMk cId="891740046" sldId="528"/>
            <ac:spMk id="2" creationId="{5876CAA7-92AA-4F84-8B86-E674F0C3C98C}"/>
          </ac:spMkLst>
        </pc:spChg>
        <pc:spChg chg="del">
          <ac:chgData name="Steve Shellhammer" userId="0e71f22d-ee3e-49c0-82ff-dbc290af8082" providerId="ADAL" clId="{47576FD6-D527-4F2D-A904-5B5DD26AF6F4}" dt="2021-06-28T18:28:01.962" v="49" actId="478"/>
          <ac:spMkLst>
            <pc:docMk/>
            <pc:sldMk cId="891740046" sldId="528"/>
            <ac:spMk id="3" creationId="{5E749AF7-D0A9-4752-89A5-882FB80CF5F4}"/>
          </ac:spMkLst>
        </pc:spChg>
        <pc:picChg chg="add mod">
          <ac:chgData name="Steve Shellhammer" userId="0e71f22d-ee3e-49c0-82ff-dbc290af8082" providerId="ADAL" clId="{47576FD6-D527-4F2D-A904-5B5DD26AF6F4}" dt="2021-06-28T18:28:53.580" v="57" actId="1076"/>
          <ac:picMkLst>
            <pc:docMk/>
            <pc:sldMk cId="891740046" sldId="528"/>
            <ac:picMk id="8" creationId="{6157FD85-F0DA-450D-BDC6-4389732E1FA3}"/>
          </ac:picMkLst>
        </pc:picChg>
      </pc:sldChg>
    </pc:docChg>
  </pc:docChgLst>
  <pc:docChgLst>
    <pc:chgData name="Steve Shellhammer" userId="0e71f22d-ee3e-49c0-82ff-dbc290af8082" providerId="ADAL" clId="{ED74AE49-413F-4C18-A93D-4818AE843540}"/>
    <pc:docChg chg="undo redo custSel addSld delSld modSld sldOrd">
      <pc:chgData name="Steve Shellhammer" userId="0e71f22d-ee3e-49c0-82ff-dbc290af8082" providerId="ADAL" clId="{ED74AE49-413F-4C18-A93D-4818AE843540}" dt="2020-10-09T16:33:36.480" v="4776" actId="1035"/>
      <pc:docMkLst>
        <pc:docMk/>
      </pc:docMkLst>
      <pc:sldChg chg="modSp mod">
        <pc:chgData name="Steve Shellhammer" userId="0e71f22d-ee3e-49c0-82ff-dbc290af8082" providerId="ADAL" clId="{ED74AE49-413F-4C18-A93D-4818AE843540}" dt="2020-10-06T21:33:16.796" v="3050"/>
        <pc:sldMkLst>
          <pc:docMk/>
          <pc:sldMk cId="0" sldId="256"/>
        </pc:sldMkLst>
        <pc:spChg chg="mod">
          <ac:chgData name="Steve Shellhammer" userId="0e71f22d-ee3e-49c0-82ff-dbc290af8082" providerId="ADAL" clId="{ED74AE49-413F-4C18-A93D-4818AE843540}" dt="2020-09-29T23:08:38.237" v="1384" actId="20577"/>
          <ac:spMkLst>
            <pc:docMk/>
            <pc:sldMk cId="0" sldId="256"/>
            <ac:spMk id="3073" creationId="{00000000-0000-0000-0000-000000000000}"/>
          </ac:spMkLst>
        </pc:spChg>
        <pc:spChg chg="mod">
          <ac:chgData name="Steve Shellhammer" userId="0e71f22d-ee3e-49c0-82ff-dbc290af8082" providerId="ADAL" clId="{ED74AE49-413F-4C18-A93D-4818AE843540}" dt="2020-09-29T23:08:17.055" v="1373" actId="20577"/>
          <ac:spMkLst>
            <pc:docMk/>
            <pc:sldMk cId="0" sldId="256"/>
            <ac:spMk id="3074" creationId="{00000000-0000-0000-0000-000000000000}"/>
          </ac:spMkLst>
        </pc:spChg>
        <pc:graphicFrameChg chg="mod modGraphic">
          <ac:chgData name="Steve Shellhammer" userId="0e71f22d-ee3e-49c0-82ff-dbc290af8082" providerId="ADAL" clId="{ED74AE49-413F-4C18-A93D-4818AE843540}" dt="2020-10-06T21:33:16.796" v="3050"/>
          <ac:graphicFrameMkLst>
            <pc:docMk/>
            <pc:sldMk cId="0" sldId="256"/>
            <ac:graphicFrameMk id="10" creationId="{56BFF8FC-15E6-4208-9DB8-296FB6B5AC3E}"/>
          </ac:graphicFrameMkLst>
        </pc:graphicFrameChg>
      </pc:sldChg>
      <pc:sldChg chg="modSp mod">
        <pc:chgData name="Steve Shellhammer" userId="0e71f22d-ee3e-49c0-82ff-dbc290af8082" providerId="ADAL" clId="{ED74AE49-413F-4C18-A93D-4818AE843540}" dt="2020-09-18T00:00:45.189" v="506" actId="20577"/>
        <pc:sldMkLst>
          <pc:docMk/>
          <pc:sldMk cId="1632125" sldId="479"/>
        </pc:sldMkLst>
        <pc:spChg chg="mod">
          <ac:chgData name="Steve Shellhammer" userId="0e71f22d-ee3e-49c0-82ff-dbc290af8082" providerId="ADAL" clId="{ED74AE49-413F-4C18-A93D-4818AE843540}" dt="2020-09-18T00:00:45.189" v="506" actId="20577"/>
          <ac:spMkLst>
            <pc:docMk/>
            <pc:sldMk cId="1632125" sldId="479"/>
            <ac:spMk id="3" creationId="{95F00F21-C9D4-41E9-8AE4-5CB8F3844943}"/>
          </ac:spMkLst>
        </pc:spChg>
      </pc:sldChg>
      <pc:sldChg chg="del">
        <pc:chgData name="Steve Shellhammer" userId="0e71f22d-ee3e-49c0-82ff-dbc290af8082" providerId="ADAL" clId="{ED74AE49-413F-4C18-A93D-4818AE843540}" dt="2020-09-17T23:53:27.790" v="24" actId="47"/>
        <pc:sldMkLst>
          <pc:docMk/>
          <pc:sldMk cId="1014374459" sldId="480"/>
        </pc:sldMkLst>
      </pc:sldChg>
      <pc:sldChg chg="modSp new mod">
        <pc:chgData name="Steve Shellhammer" userId="0e71f22d-ee3e-49c0-82ff-dbc290af8082" providerId="ADAL" clId="{ED74AE49-413F-4C18-A93D-4818AE843540}" dt="2020-10-08T22:47:43.729" v="3058" actId="14100"/>
        <pc:sldMkLst>
          <pc:docMk/>
          <pc:sldMk cId="3653012693" sldId="480"/>
        </pc:sldMkLst>
        <pc:spChg chg="mod">
          <ac:chgData name="Steve Shellhammer" userId="0e71f22d-ee3e-49c0-82ff-dbc290af8082" providerId="ADAL" clId="{ED74AE49-413F-4C18-A93D-4818AE843540}" dt="2020-09-17T23:53:50.870" v="48" actId="20577"/>
          <ac:spMkLst>
            <pc:docMk/>
            <pc:sldMk cId="3653012693" sldId="480"/>
            <ac:spMk id="2" creationId="{972F3BC9-103D-4AB8-A004-1A6A8493B701}"/>
          </ac:spMkLst>
        </pc:spChg>
        <pc:spChg chg="mod">
          <ac:chgData name="Steve Shellhammer" userId="0e71f22d-ee3e-49c0-82ff-dbc290af8082" providerId="ADAL" clId="{ED74AE49-413F-4C18-A93D-4818AE843540}" dt="2020-10-08T22:47:43.729" v="3058" actId="14100"/>
          <ac:spMkLst>
            <pc:docMk/>
            <pc:sldMk cId="3653012693" sldId="480"/>
            <ac:spMk id="3" creationId="{A7C6948E-3D02-428A-822A-3CA13F46104E}"/>
          </ac:spMkLst>
        </pc:spChg>
      </pc:sldChg>
      <pc:sldChg chg="modSp new mod">
        <pc:chgData name="Steve Shellhammer" userId="0e71f22d-ee3e-49c0-82ff-dbc290af8082" providerId="ADAL" clId="{ED74AE49-413F-4C18-A93D-4818AE843540}" dt="2020-10-08T22:48:28.184" v="3071" actId="20577"/>
        <pc:sldMkLst>
          <pc:docMk/>
          <pc:sldMk cId="2881346024" sldId="481"/>
        </pc:sldMkLst>
        <pc:spChg chg="mod">
          <ac:chgData name="Steve Shellhammer" userId="0e71f22d-ee3e-49c0-82ff-dbc290af8082" providerId="ADAL" clId="{ED74AE49-413F-4C18-A93D-4818AE843540}" dt="2020-09-29T23:56:08.646" v="2024" actId="20577"/>
          <ac:spMkLst>
            <pc:docMk/>
            <pc:sldMk cId="2881346024" sldId="481"/>
            <ac:spMk id="2" creationId="{D8E44063-4B71-4CB6-9878-12BC0ECFBF99}"/>
          </ac:spMkLst>
        </pc:spChg>
        <pc:spChg chg="mod">
          <ac:chgData name="Steve Shellhammer" userId="0e71f22d-ee3e-49c0-82ff-dbc290af8082" providerId="ADAL" clId="{ED74AE49-413F-4C18-A93D-4818AE843540}" dt="2020-10-08T22:48:28.184" v="3071" actId="20577"/>
          <ac:spMkLst>
            <pc:docMk/>
            <pc:sldMk cId="2881346024" sldId="481"/>
            <ac:spMk id="3" creationId="{9FEE12A3-3F50-4C87-9875-94513EF82C6B}"/>
          </ac:spMkLst>
        </pc:spChg>
      </pc:sldChg>
      <pc:sldChg chg="del">
        <pc:chgData name="Steve Shellhammer" userId="0e71f22d-ee3e-49c0-82ff-dbc290af8082" providerId="ADAL" clId="{ED74AE49-413F-4C18-A93D-4818AE843540}" dt="2020-09-17T23:53:27.790" v="24" actId="47"/>
        <pc:sldMkLst>
          <pc:docMk/>
          <pc:sldMk cId="4238986428" sldId="481"/>
        </pc:sldMkLst>
      </pc:sldChg>
      <pc:sldChg chg="addSp delSp modSp new mod">
        <pc:chgData name="Steve Shellhammer" userId="0e71f22d-ee3e-49c0-82ff-dbc290af8082" providerId="ADAL" clId="{ED74AE49-413F-4C18-A93D-4818AE843540}" dt="2020-09-18T16:01:09.697" v="1112" actId="20577"/>
        <pc:sldMkLst>
          <pc:docMk/>
          <pc:sldMk cId="2975279318" sldId="482"/>
        </pc:sldMkLst>
        <pc:spChg chg="mod">
          <ac:chgData name="Steve Shellhammer" userId="0e71f22d-ee3e-49c0-82ff-dbc290af8082" providerId="ADAL" clId="{ED74AE49-413F-4C18-A93D-4818AE843540}" dt="2020-09-18T15:58:33.117" v="1051" actId="14100"/>
          <ac:spMkLst>
            <pc:docMk/>
            <pc:sldMk cId="2975279318" sldId="482"/>
            <ac:spMk id="2" creationId="{327ACE7A-1EFF-470F-ACF7-D0531A92E210}"/>
          </ac:spMkLst>
        </pc:spChg>
        <pc:spChg chg="del mod">
          <ac:chgData name="Steve Shellhammer" userId="0e71f22d-ee3e-49c0-82ff-dbc290af8082" providerId="ADAL" clId="{ED74AE49-413F-4C18-A93D-4818AE843540}" dt="2020-09-18T15:51:13.077" v="1048" actId="478"/>
          <ac:spMkLst>
            <pc:docMk/>
            <pc:sldMk cId="2975279318" sldId="482"/>
            <ac:spMk id="3" creationId="{4BF36A06-0284-4DE2-B756-FE2DC93AE5F4}"/>
          </ac:spMkLst>
        </pc:spChg>
        <pc:spChg chg="add del mod">
          <ac:chgData name="Steve Shellhammer" userId="0e71f22d-ee3e-49c0-82ff-dbc290af8082" providerId="ADAL" clId="{ED74AE49-413F-4C18-A93D-4818AE843540}" dt="2020-09-18T15:51:15.648" v="1049" actId="478"/>
          <ac:spMkLst>
            <pc:docMk/>
            <pc:sldMk cId="2975279318" sldId="482"/>
            <ac:spMk id="8" creationId="{68EDF2D1-61E7-4016-ABFE-C6D40E463CE3}"/>
          </ac:spMkLst>
        </pc:spChg>
        <pc:graphicFrameChg chg="add mod modGraphic">
          <ac:chgData name="Steve Shellhammer" userId="0e71f22d-ee3e-49c0-82ff-dbc290af8082" providerId="ADAL" clId="{ED74AE49-413F-4C18-A93D-4818AE843540}" dt="2020-09-18T16:01:09.697" v="1112" actId="20577"/>
          <ac:graphicFrameMkLst>
            <pc:docMk/>
            <pc:sldMk cId="2975279318" sldId="482"/>
            <ac:graphicFrameMk id="10" creationId="{CEBCA222-FE15-4DDD-AD4A-17148DDD1592}"/>
          </ac:graphicFrameMkLst>
        </pc:graphicFrameChg>
      </pc:sldChg>
      <pc:sldChg chg="del">
        <pc:chgData name="Steve Shellhammer" userId="0e71f22d-ee3e-49c0-82ff-dbc290af8082" providerId="ADAL" clId="{ED74AE49-413F-4C18-A93D-4818AE843540}" dt="2020-09-17T23:53:27.790" v="24" actId="47"/>
        <pc:sldMkLst>
          <pc:docMk/>
          <pc:sldMk cId="3145523729" sldId="482"/>
        </pc:sldMkLst>
      </pc:sldChg>
      <pc:sldChg chg="del">
        <pc:chgData name="Steve Shellhammer" userId="0e71f22d-ee3e-49c0-82ff-dbc290af8082" providerId="ADAL" clId="{ED74AE49-413F-4C18-A93D-4818AE843540}" dt="2020-09-17T23:53:27.790" v="24" actId="47"/>
        <pc:sldMkLst>
          <pc:docMk/>
          <pc:sldMk cId="323650932" sldId="483"/>
        </pc:sldMkLst>
      </pc:sldChg>
      <pc:sldChg chg="addSp delSp modSp new mod">
        <pc:chgData name="Steve Shellhammer" userId="0e71f22d-ee3e-49c0-82ff-dbc290af8082" providerId="ADAL" clId="{ED74AE49-413F-4C18-A93D-4818AE843540}" dt="2020-10-08T22:49:15.635" v="3075" actId="20577"/>
        <pc:sldMkLst>
          <pc:docMk/>
          <pc:sldMk cId="2288411570" sldId="483"/>
        </pc:sldMkLst>
        <pc:spChg chg="mod">
          <ac:chgData name="Steve Shellhammer" userId="0e71f22d-ee3e-49c0-82ff-dbc290af8082" providerId="ADAL" clId="{ED74AE49-413F-4C18-A93D-4818AE843540}" dt="2020-09-29T23:37:23.727" v="1804" actId="14100"/>
          <ac:spMkLst>
            <pc:docMk/>
            <pc:sldMk cId="2288411570" sldId="483"/>
            <ac:spMk id="2" creationId="{24EEB1EA-6245-4E5A-A2CE-885EEE88BE1D}"/>
          </ac:spMkLst>
        </pc:spChg>
        <pc:spChg chg="del">
          <ac:chgData name="Steve Shellhammer" userId="0e71f22d-ee3e-49c0-82ff-dbc290af8082" providerId="ADAL" clId="{ED74AE49-413F-4C18-A93D-4818AE843540}" dt="2020-09-18T16:12:04.064" v="1269" actId="478"/>
          <ac:spMkLst>
            <pc:docMk/>
            <pc:sldMk cId="2288411570" sldId="483"/>
            <ac:spMk id="3" creationId="{FF478EC9-E78A-4195-B639-3F8E1A30EE8E}"/>
          </ac:spMkLst>
        </pc:spChg>
        <pc:spChg chg="add mod">
          <ac:chgData name="Steve Shellhammer" userId="0e71f22d-ee3e-49c0-82ff-dbc290af8082" providerId="ADAL" clId="{ED74AE49-413F-4C18-A93D-4818AE843540}" dt="2020-09-30T18:06:29.533" v="2188" actId="20577"/>
          <ac:spMkLst>
            <pc:docMk/>
            <pc:sldMk cId="2288411570" sldId="483"/>
            <ac:spMk id="7" creationId="{2C2B590C-1D70-4E1C-9D33-21D777659AA8}"/>
          </ac:spMkLst>
        </pc:spChg>
        <pc:graphicFrameChg chg="add mod modGraphic">
          <ac:chgData name="Steve Shellhammer" userId="0e71f22d-ee3e-49c0-82ff-dbc290af8082" providerId="ADAL" clId="{ED74AE49-413F-4C18-A93D-4818AE843540}" dt="2020-10-08T22:49:15.635" v="3075" actId="20577"/>
          <ac:graphicFrameMkLst>
            <pc:docMk/>
            <pc:sldMk cId="2288411570" sldId="483"/>
            <ac:graphicFrameMk id="8" creationId="{23A827FD-8DFC-40D9-963D-3AE4002A19E0}"/>
          </ac:graphicFrameMkLst>
        </pc:graphicFrameChg>
      </pc:sldChg>
      <pc:sldChg chg="del">
        <pc:chgData name="Steve Shellhammer" userId="0e71f22d-ee3e-49c0-82ff-dbc290af8082" providerId="ADAL" clId="{ED74AE49-413F-4C18-A93D-4818AE843540}" dt="2020-09-17T23:53:27.790" v="24" actId="47"/>
        <pc:sldMkLst>
          <pc:docMk/>
          <pc:sldMk cId="1165083760" sldId="484"/>
        </pc:sldMkLst>
      </pc:sldChg>
      <pc:sldChg chg="modSp new del mod">
        <pc:chgData name="Steve Shellhammer" userId="0e71f22d-ee3e-49c0-82ff-dbc290af8082" providerId="ADAL" clId="{ED74AE49-413F-4C18-A93D-4818AE843540}" dt="2020-09-29T23:37:50.506" v="1847" actId="47"/>
        <pc:sldMkLst>
          <pc:docMk/>
          <pc:sldMk cId="1710601456" sldId="484"/>
        </pc:sldMkLst>
        <pc:spChg chg="mod">
          <ac:chgData name="Steve Shellhammer" userId="0e71f22d-ee3e-49c0-82ff-dbc290af8082" providerId="ADAL" clId="{ED74AE49-413F-4C18-A93D-4818AE843540}" dt="2020-09-29T23:32:48.501" v="1716" actId="14100"/>
          <ac:spMkLst>
            <pc:docMk/>
            <pc:sldMk cId="1710601456" sldId="484"/>
            <ac:spMk id="3" creationId="{B1F8897B-A893-4591-BE7F-4D7AA5756E65}"/>
          </ac:spMkLst>
        </pc:spChg>
      </pc:sldChg>
      <pc:sldChg chg="modSp new mod">
        <pc:chgData name="Steve Shellhammer" userId="0e71f22d-ee3e-49c0-82ff-dbc290af8082" providerId="ADAL" clId="{ED74AE49-413F-4C18-A93D-4818AE843540}" dt="2020-09-30T00:03:08.205" v="2063" actId="20577"/>
        <pc:sldMkLst>
          <pc:docMk/>
          <pc:sldMk cId="1790051191" sldId="484"/>
        </pc:sldMkLst>
        <pc:spChg chg="mod">
          <ac:chgData name="Steve Shellhammer" userId="0e71f22d-ee3e-49c0-82ff-dbc290af8082" providerId="ADAL" clId="{ED74AE49-413F-4C18-A93D-4818AE843540}" dt="2020-09-30T00:02:52.259" v="2056" actId="14100"/>
          <ac:spMkLst>
            <pc:docMk/>
            <pc:sldMk cId="1790051191" sldId="484"/>
            <ac:spMk id="2" creationId="{9D982DB4-0274-46EB-B835-602D889633D9}"/>
          </ac:spMkLst>
        </pc:spChg>
        <pc:spChg chg="mod">
          <ac:chgData name="Steve Shellhammer" userId="0e71f22d-ee3e-49c0-82ff-dbc290af8082" providerId="ADAL" clId="{ED74AE49-413F-4C18-A93D-4818AE843540}" dt="2020-09-30T00:03:08.205" v="2063" actId="20577"/>
          <ac:spMkLst>
            <pc:docMk/>
            <pc:sldMk cId="1790051191" sldId="484"/>
            <ac:spMk id="3" creationId="{09AA718B-282E-4CC9-A944-38227338923D}"/>
          </ac:spMkLst>
        </pc:spChg>
      </pc:sldChg>
      <pc:sldChg chg="modSp add mod">
        <pc:chgData name="Steve Shellhammer" userId="0e71f22d-ee3e-49c0-82ff-dbc290af8082" providerId="ADAL" clId="{ED74AE49-413F-4C18-A93D-4818AE843540}" dt="2020-10-09T16:26:27.647" v="4551" actId="20577"/>
        <pc:sldMkLst>
          <pc:docMk/>
          <pc:sldMk cId="239854975" sldId="485"/>
        </pc:sldMkLst>
        <pc:spChg chg="mod">
          <ac:chgData name="Steve Shellhammer" userId="0e71f22d-ee3e-49c0-82ff-dbc290af8082" providerId="ADAL" clId="{ED74AE49-413F-4C18-A93D-4818AE843540}" dt="2020-10-09T16:10:12.030" v="4025" actId="1076"/>
          <ac:spMkLst>
            <pc:docMk/>
            <pc:sldMk cId="239854975" sldId="485"/>
            <ac:spMk id="2" creationId="{24EEB1EA-6245-4E5A-A2CE-885EEE88BE1D}"/>
          </ac:spMkLst>
        </pc:spChg>
        <pc:spChg chg="mod">
          <ac:chgData name="Steve Shellhammer" userId="0e71f22d-ee3e-49c0-82ff-dbc290af8082" providerId="ADAL" clId="{ED74AE49-413F-4C18-A93D-4818AE843540}" dt="2020-10-09T16:10:54.516" v="4040" actId="14100"/>
          <ac:spMkLst>
            <pc:docMk/>
            <pc:sldMk cId="239854975" sldId="485"/>
            <ac:spMk id="7" creationId="{2C2B590C-1D70-4E1C-9D33-21D777659AA8}"/>
          </ac:spMkLst>
        </pc:spChg>
        <pc:graphicFrameChg chg="mod modGraphic">
          <ac:chgData name="Steve Shellhammer" userId="0e71f22d-ee3e-49c0-82ff-dbc290af8082" providerId="ADAL" clId="{ED74AE49-413F-4C18-A93D-4818AE843540}" dt="2020-10-09T16:26:27.647" v="4551" actId="20577"/>
          <ac:graphicFrameMkLst>
            <pc:docMk/>
            <pc:sldMk cId="239854975" sldId="485"/>
            <ac:graphicFrameMk id="8" creationId="{23A827FD-8DFC-40D9-963D-3AE4002A19E0}"/>
          </ac:graphicFrameMkLst>
        </pc:graphicFrameChg>
      </pc:sldChg>
      <pc:sldChg chg="del">
        <pc:chgData name="Steve Shellhammer" userId="0e71f22d-ee3e-49c0-82ff-dbc290af8082" providerId="ADAL" clId="{ED74AE49-413F-4C18-A93D-4818AE843540}" dt="2020-09-17T23:53:38.667" v="28" actId="47"/>
        <pc:sldMkLst>
          <pc:docMk/>
          <pc:sldMk cId="1334691016" sldId="485"/>
        </pc:sldMkLst>
      </pc:sldChg>
      <pc:sldChg chg="modSp add del mod">
        <pc:chgData name="Steve Shellhammer" userId="0e71f22d-ee3e-49c0-82ff-dbc290af8082" providerId="ADAL" clId="{ED74AE49-413F-4C18-A93D-4818AE843540}" dt="2020-09-30T00:04:19.136" v="2069" actId="47"/>
        <pc:sldMkLst>
          <pc:docMk/>
          <pc:sldMk cId="3952999485" sldId="485"/>
        </pc:sldMkLst>
        <pc:graphicFrameChg chg="modGraphic">
          <ac:chgData name="Steve Shellhammer" userId="0e71f22d-ee3e-49c0-82ff-dbc290af8082" providerId="ADAL" clId="{ED74AE49-413F-4C18-A93D-4818AE843540}" dt="2020-09-30T00:03:32.320" v="2065" actId="6549"/>
          <ac:graphicFrameMkLst>
            <pc:docMk/>
            <pc:sldMk cId="3952999485" sldId="485"/>
            <ac:graphicFrameMk id="8" creationId="{23A827FD-8DFC-40D9-963D-3AE4002A19E0}"/>
          </ac:graphicFrameMkLst>
        </pc:graphicFrameChg>
      </pc:sldChg>
      <pc:sldChg chg="del">
        <pc:chgData name="Steve Shellhammer" userId="0e71f22d-ee3e-49c0-82ff-dbc290af8082" providerId="ADAL" clId="{ED74AE49-413F-4C18-A93D-4818AE843540}" dt="2020-09-17T23:53:27.790" v="24" actId="47"/>
        <pc:sldMkLst>
          <pc:docMk/>
          <pc:sldMk cId="2415202813" sldId="486"/>
        </pc:sldMkLst>
      </pc:sldChg>
      <pc:sldChg chg="addSp delSp modSp new mod">
        <pc:chgData name="Steve Shellhammer" userId="0e71f22d-ee3e-49c0-82ff-dbc290af8082" providerId="ADAL" clId="{ED74AE49-413F-4C18-A93D-4818AE843540}" dt="2020-10-09T16:21:03.387" v="4219" actId="1036"/>
        <pc:sldMkLst>
          <pc:docMk/>
          <pc:sldMk cId="3446185811" sldId="486"/>
        </pc:sldMkLst>
        <pc:spChg chg="mod">
          <ac:chgData name="Steve Shellhammer" userId="0e71f22d-ee3e-49c0-82ff-dbc290af8082" providerId="ADAL" clId="{ED74AE49-413F-4C18-A93D-4818AE843540}" dt="2020-09-30T18:34:55.849" v="2698" actId="404"/>
          <ac:spMkLst>
            <pc:docMk/>
            <pc:sldMk cId="3446185811" sldId="486"/>
            <ac:spMk id="2" creationId="{97026B3C-E27A-4922-85CD-81B2314C5AD1}"/>
          </ac:spMkLst>
        </pc:spChg>
        <pc:spChg chg="del">
          <ac:chgData name="Steve Shellhammer" userId="0e71f22d-ee3e-49c0-82ff-dbc290af8082" providerId="ADAL" clId="{ED74AE49-413F-4C18-A93D-4818AE843540}" dt="2020-09-30T18:35:17.920" v="2699" actId="3680"/>
          <ac:spMkLst>
            <pc:docMk/>
            <pc:sldMk cId="3446185811" sldId="486"/>
            <ac:spMk id="3" creationId="{7558E9E8-AD50-45E3-9BE6-B9B7EF7327D1}"/>
          </ac:spMkLst>
        </pc:spChg>
        <pc:spChg chg="add del mod">
          <ac:chgData name="Steve Shellhammer" userId="0e71f22d-ee3e-49c0-82ff-dbc290af8082" providerId="ADAL" clId="{ED74AE49-413F-4C18-A93D-4818AE843540}" dt="2020-10-09T16:19:52.407" v="4153" actId="478"/>
          <ac:spMkLst>
            <pc:docMk/>
            <pc:sldMk cId="3446185811" sldId="486"/>
            <ac:spMk id="8" creationId="{9F1BD6C8-0E06-4E5A-AFC4-810451E52E34}"/>
          </ac:spMkLst>
        </pc:spChg>
        <pc:graphicFrameChg chg="add mod ord modGraphic">
          <ac:chgData name="Steve Shellhammer" userId="0e71f22d-ee3e-49c0-82ff-dbc290af8082" providerId="ADAL" clId="{ED74AE49-413F-4C18-A93D-4818AE843540}" dt="2020-10-09T16:21:03.387" v="4219" actId="1036"/>
          <ac:graphicFrameMkLst>
            <pc:docMk/>
            <pc:sldMk cId="3446185811" sldId="486"/>
            <ac:graphicFrameMk id="7" creationId="{D5E95D89-708C-4B49-A55F-CCEAB243C4B8}"/>
          </ac:graphicFrameMkLst>
        </pc:graphicFrameChg>
      </pc:sldChg>
      <pc:sldChg chg="del">
        <pc:chgData name="Steve Shellhammer" userId="0e71f22d-ee3e-49c0-82ff-dbc290af8082" providerId="ADAL" clId="{ED74AE49-413F-4C18-A93D-4818AE843540}" dt="2020-09-17T23:53:27.790" v="24" actId="47"/>
        <pc:sldMkLst>
          <pc:docMk/>
          <pc:sldMk cId="675243109" sldId="487"/>
        </pc:sldMkLst>
      </pc:sldChg>
      <pc:sldChg chg="modSp new del mod">
        <pc:chgData name="Steve Shellhammer" userId="0e71f22d-ee3e-49c0-82ff-dbc290af8082" providerId="ADAL" clId="{ED74AE49-413F-4C18-A93D-4818AE843540}" dt="2020-09-30T18:41:03.140" v="3027" actId="47"/>
        <pc:sldMkLst>
          <pc:docMk/>
          <pc:sldMk cId="2266658147" sldId="487"/>
        </pc:sldMkLst>
        <pc:spChg chg="mod">
          <ac:chgData name="Steve Shellhammer" userId="0e71f22d-ee3e-49c0-82ff-dbc290af8082" providerId="ADAL" clId="{ED74AE49-413F-4C18-A93D-4818AE843540}" dt="2020-09-30T18:40:31.874" v="3017" actId="14100"/>
          <ac:spMkLst>
            <pc:docMk/>
            <pc:sldMk cId="2266658147" sldId="487"/>
            <ac:spMk id="3" creationId="{32C90941-07D4-4D1D-828B-8B327D358D84}"/>
          </ac:spMkLst>
        </pc:spChg>
      </pc:sldChg>
      <pc:sldChg chg="addSp delSp modSp new mod">
        <pc:chgData name="Steve Shellhammer" userId="0e71f22d-ee3e-49c0-82ff-dbc290af8082" providerId="ADAL" clId="{ED74AE49-413F-4C18-A93D-4818AE843540}" dt="2020-10-09T00:25:22.317" v="3896" actId="1076"/>
        <pc:sldMkLst>
          <pc:docMk/>
          <pc:sldMk cId="3764238631" sldId="487"/>
        </pc:sldMkLst>
        <pc:spChg chg="mod">
          <ac:chgData name="Steve Shellhammer" userId="0e71f22d-ee3e-49c0-82ff-dbc290af8082" providerId="ADAL" clId="{ED74AE49-413F-4C18-A93D-4818AE843540}" dt="2020-10-08T22:52:28.838" v="3151" actId="404"/>
          <ac:spMkLst>
            <pc:docMk/>
            <pc:sldMk cId="3764238631" sldId="487"/>
            <ac:spMk id="2" creationId="{4989B90D-9847-4F49-B216-7670369E72C2}"/>
          </ac:spMkLst>
        </pc:spChg>
        <pc:spChg chg="mod">
          <ac:chgData name="Steve Shellhammer" userId="0e71f22d-ee3e-49c0-82ff-dbc290af8082" providerId="ADAL" clId="{ED74AE49-413F-4C18-A93D-4818AE843540}" dt="2020-10-09T00:11:38.987" v="3348" actId="14100"/>
          <ac:spMkLst>
            <pc:docMk/>
            <pc:sldMk cId="3764238631" sldId="487"/>
            <ac:spMk id="3" creationId="{7C8819EC-BB46-4FEC-AD6E-6EB4003F71BF}"/>
          </ac:spMkLst>
        </pc:spChg>
        <pc:picChg chg="add del mod">
          <ac:chgData name="Steve Shellhammer" userId="0e71f22d-ee3e-49c0-82ff-dbc290af8082" providerId="ADAL" clId="{ED74AE49-413F-4C18-A93D-4818AE843540}" dt="2020-10-08T22:53:18.673" v="3160" actId="478"/>
          <ac:picMkLst>
            <pc:docMk/>
            <pc:sldMk cId="3764238631" sldId="487"/>
            <ac:picMk id="7" creationId="{584CF5F4-2A4B-4CFA-B6A4-895034FF3F6D}"/>
          </ac:picMkLst>
        </pc:picChg>
        <pc:picChg chg="del mod">
          <ac:chgData name="Steve Shellhammer" userId="0e71f22d-ee3e-49c0-82ff-dbc290af8082" providerId="ADAL" clId="{ED74AE49-413F-4C18-A93D-4818AE843540}" dt="2020-10-09T00:25:05.874" v="3894" actId="478"/>
          <ac:picMkLst>
            <pc:docMk/>
            <pc:sldMk cId="3764238631" sldId="487"/>
            <ac:picMk id="8" creationId="{B7BCBE0F-4FC1-4040-ADB6-BBC270020991}"/>
          </ac:picMkLst>
        </pc:picChg>
        <pc:picChg chg="mod">
          <ac:chgData name="Steve Shellhammer" userId="0e71f22d-ee3e-49c0-82ff-dbc290af8082" providerId="ADAL" clId="{ED74AE49-413F-4C18-A93D-4818AE843540}" dt="2020-10-09T00:25:22.317" v="3896" actId="1076"/>
          <ac:picMkLst>
            <pc:docMk/>
            <pc:sldMk cId="3764238631" sldId="487"/>
            <ac:picMk id="9" creationId="{DF08FEEE-65C9-432F-A6B3-15737EA8B4EF}"/>
          </ac:picMkLst>
        </pc:picChg>
      </pc:sldChg>
      <pc:sldChg chg="del">
        <pc:chgData name="Steve Shellhammer" userId="0e71f22d-ee3e-49c0-82ff-dbc290af8082" providerId="ADAL" clId="{ED74AE49-413F-4C18-A93D-4818AE843540}" dt="2020-09-17T23:53:27.790" v="24" actId="47"/>
        <pc:sldMkLst>
          <pc:docMk/>
          <pc:sldMk cId="3208908905" sldId="488"/>
        </pc:sldMkLst>
      </pc:sldChg>
      <pc:sldChg chg="delSp modSp new mod">
        <pc:chgData name="Steve Shellhammer" userId="0e71f22d-ee3e-49c0-82ff-dbc290af8082" providerId="ADAL" clId="{ED74AE49-413F-4C18-A93D-4818AE843540}" dt="2020-10-09T16:02:20.586" v="3911" actId="1076"/>
        <pc:sldMkLst>
          <pc:docMk/>
          <pc:sldMk cId="3454468360" sldId="488"/>
        </pc:sldMkLst>
        <pc:spChg chg="mod">
          <ac:chgData name="Steve Shellhammer" userId="0e71f22d-ee3e-49c0-82ff-dbc290af8082" providerId="ADAL" clId="{ED74AE49-413F-4C18-A93D-4818AE843540}" dt="2020-10-08T22:52:36.417" v="3152" actId="20577"/>
          <ac:spMkLst>
            <pc:docMk/>
            <pc:sldMk cId="3454468360" sldId="488"/>
            <ac:spMk id="2" creationId="{082B2151-97BA-40A1-88C5-95797F4006E8}"/>
          </ac:spMkLst>
        </pc:spChg>
        <pc:spChg chg="mod">
          <ac:chgData name="Steve Shellhammer" userId="0e71f22d-ee3e-49c0-82ff-dbc290af8082" providerId="ADAL" clId="{ED74AE49-413F-4C18-A93D-4818AE843540}" dt="2020-10-09T16:01:49.660" v="3909" actId="20577"/>
          <ac:spMkLst>
            <pc:docMk/>
            <pc:sldMk cId="3454468360" sldId="488"/>
            <ac:spMk id="3" creationId="{D62DF583-1910-432F-91CE-56D6424FE663}"/>
          </ac:spMkLst>
        </pc:spChg>
        <pc:picChg chg="del mod">
          <ac:chgData name="Steve Shellhammer" userId="0e71f22d-ee3e-49c0-82ff-dbc290af8082" providerId="ADAL" clId="{ED74AE49-413F-4C18-A93D-4818AE843540}" dt="2020-10-08T22:55:48.383" v="3206" actId="478"/>
          <ac:picMkLst>
            <pc:docMk/>
            <pc:sldMk cId="3454468360" sldId="488"/>
            <ac:picMk id="7" creationId="{8616A9DF-1EFC-463C-B3D9-307099543E53}"/>
          </ac:picMkLst>
        </pc:picChg>
        <pc:picChg chg="mod">
          <ac:chgData name="Steve Shellhammer" userId="0e71f22d-ee3e-49c0-82ff-dbc290af8082" providerId="ADAL" clId="{ED74AE49-413F-4C18-A93D-4818AE843540}" dt="2020-10-09T16:02:20.586" v="3911" actId="1076"/>
          <ac:picMkLst>
            <pc:docMk/>
            <pc:sldMk cId="3454468360" sldId="488"/>
            <ac:picMk id="8" creationId="{4C56CAFB-362F-480E-9412-55266999522F}"/>
          </ac:picMkLst>
        </pc:picChg>
      </pc:sldChg>
      <pc:sldChg chg="del">
        <pc:chgData name="Steve Shellhammer" userId="0e71f22d-ee3e-49c0-82ff-dbc290af8082" providerId="ADAL" clId="{ED74AE49-413F-4C18-A93D-4818AE843540}" dt="2020-09-17T23:53:27.790" v="24" actId="47"/>
        <pc:sldMkLst>
          <pc:docMk/>
          <pc:sldMk cId="847141214" sldId="489"/>
        </pc:sldMkLst>
      </pc:sldChg>
      <pc:sldChg chg="addSp delSp modSp add mod">
        <pc:chgData name="Steve Shellhammer" userId="0e71f22d-ee3e-49c0-82ff-dbc290af8082" providerId="ADAL" clId="{ED74AE49-413F-4C18-A93D-4818AE843540}" dt="2020-10-09T16:06:16.784" v="3924" actId="20577"/>
        <pc:sldMkLst>
          <pc:docMk/>
          <pc:sldMk cId="4254195244" sldId="489"/>
        </pc:sldMkLst>
        <pc:spChg chg="mod">
          <ac:chgData name="Steve Shellhammer" userId="0e71f22d-ee3e-49c0-82ff-dbc290af8082" providerId="ADAL" clId="{ED74AE49-413F-4C18-A93D-4818AE843540}" dt="2020-10-09T16:06:16.784" v="3924" actId="20577"/>
          <ac:spMkLst>
            <pc:docMk/>
            <pc:sldMk cId="4254195244" sldId="489"/>
            <ac:spMk id="2" creationId="{082B2151-97BA-40A1-88C5-95797F4006E8}"/>
          </ac:spMkLst>
        </pc:spChg>
        <pc:spChg chg="del">
          <ac:chgData name="Steve Shellhammer" userId="0e71f22d-ee3e-49c0-82ff-dbc290af8082" providerId="ADAL" clId="{ED74AE49-413F-4C18-A93D-4818AE843540}" dt="2020-10-09T00:13:40.276" v="3447" actId="478"/>
          <ac:spMkLst>
            <pc:docMk/>
            <pc:sldMk cId="4254195244" sldId="489"/>
            <ac:spMk id="3" creationId="{D62DF583-1910-432F-91CE-56D6424FE663}"/>
          </ac:spMkLst>
        </pc:spChg>
        <pc:spChg chg="add del mod">
          <ac:chgData name="Steve Shellhammer" userId="0e71f22d-ee3e-49c0-82ff-dbc290af8082" providerId="ADAL" clId="{ED74AE49-413F-4C18-A93D-4818AE843540}" dt="2020-10-09T00:13:43.710" v="3449" actId="478"/>
          <ac:spMkLst>
            <pc:docMk/>
            <pc:sldMk cId="4254195244" sldId="489"/>
            <ac:spMk id="10" creationId="{39A314C2-17D6-4ECC-A336-35FA4D2E1A18}"/>
          </ac:spMkLst>
        </pc:spChg>
        <pc:spChg chg="add mod">
          <ac:chgData name="Steve Shellhammer" userId="0e71f22d-ee3e-49c0-82ff-dbc290af8082" providerId="ADAL" clId="{ED74AE49-413F-4C18-A93D-4818AE843540}" dt="2020-10-09T16:02:35.070" v="3915" actId="20577"/>
          <ac:spMkLst>
            <pc:docMk/>
            <pc:sldMk cId="4254195244" sldId="489"/>
            <ac:spMk id="11" creationId="{4799191B-262C-4DD6-9314-79A029782901}"/>
          </ac:spMkLst>
        </pc:spChg>
        <pc:picChg chg="mod">
          <ac:chgData name="Steve Shellhammer" userId="0e71f22d-ee3e-49c0-82ff-dbc290af8082" providerId="ADAL" clId="{ED74AE49-413F-4C18-A93D-4818AE843540}" dt="2020-10-08T23:54:13.519" v="3219" actId="1076"/>
          <ac:picMkLst>
            <pc:docMk/>
            <pc:sldMk cId="4254195244" sldId="489"/>
            <ac:picMk id="7" creationId="{3169A4A2-58EA-4D6A-8965-ED11C40BF6C8}"/>
          </ac:picMkLst>
        </pc:picChg>
        <pc:picChg chg="del">
          <ac:chgData name="Steve Shellhammer" userId="0e71f22d-ee3e-49c0-82ff-dbc290af8082" providerId="ADAL" clId="{ED74AE49-413F-4C18-A93D-4818AE843540}" dt="2020-10-08T23:53:53.634" v="3217" actId="478"/>
          <ac:picMkLst>
            <pc:docMk/>
            <pc:sldMk cId="4254195244" sldId="489"/>
            <ac:picMk id="8" creationId="{4C56CAFB-362F-480E-9412-55266999522F}"/>
          </ac:picMkLst>
        </pc:picChg>
      </pc:sldChg>
      <pc:sldChg chg="del">
        <pc:chgData name="Steve Shellhammer" userId="0e71f22d-ee3e-49c0-82ff-dbc290af8082" providerId="ADAL" clId="{ED74AE49-413F-4C18-A93D-4818AE843540}" dt="2020-09-17T23:53:38.667" v="28" actId="47"/>
        <pc:sldMkLst>
          <pc:docMk/>
          <pc:sldMk cId="506027600" sldId="490"/>
        </pc:sldMkLst>
      </pc:sldChg>
      <pc:sldChg chg="delSp modSp add mod ord">
        <pc:chgData name="Steve Shellhammer" userId="0e71f22d-ee3e-49c0-82ff-dbc290af8082" providerId="ADAL" clId="{ED74AE49-413F-4C18-A93D-4818AE843540}" dt="2020-10-09T00:25:44.688" v="3900" actId="20577"/>
        <pc:sldMkLst>
          <pc:docMk/>
          <pc:sldMk cId="3514583303" sldId="490"/>
        </pc:sldMkLst>
        <pc:spChg chg="mod">
          <ac:chgData name="Steve Shellhammer" userId="0e71f22d-ee3e-49c0-82ff-dbc290af8082" providerId="ADAL" clId="{ED74AE49-413F-4C18-A93D-4818AE843540}" dt="2020-10-09T00:23:45.252" v="3822" actId="20577"/>
          <ac:spMkLst>
            <pc:docMk/>
            <pc:sldMk cId="3514583303" sldId="490"/>
            <ac:spMk id="2" creationId="{082B2151-97BA-40A1-88C5-95797F4006E8}"/>
          </ac:spMkLst>
        </pc:spChg>
        <pc:spChg chg="mod">
          <ac:chgData name="Steve Shellhammer" userId="0e71f22d-ee3e-49c0-82ff-dbc290af8082" providerId="ADAL" clId="{ED74AE49-413F-4C18-A93D-4818AE843540}" dt="2020-10-09T00:25:44.688" v="3900" actId="20577"/>
          <ac:spMkLst>
            <pc:docMk/>
            <pc:sldMk cId="3514583303" sldId="490"/>
            <ac:spMk id="3" creationId="{D62DF583-1910-432F-91CE-56D6424FE663}"/>
          </ac:spMkLst>
        </pc:spChg>
        <pc:picChg chg="del">
          <ac:chgData name="Steve Shellhammer" userId="0e71f22d-ee3e-49c0-82ff-dbc290af8082" providerId="ADAL" clId="{ED74AE49-413F-4C18-A93D-4818AE843540}" dt="2020-10-08T23:54:31.434" v="3221" actId="478"/>
          <ac:picMkLst>
            <pc:docMk/>
            <pc:sldMk cId="3514583303" sldId="490"/>
            <ac:picMk id="7" creationId="{3169A4A2-58EA-4D6A-8965-ED11C40BF6C8}"/>
          </ac:picMkLst>
        </pc:picChg>
        <pc:picChg chg="del mod">
          <ac:chgData name="Steve Shellhammer" userId="0e71f22d-ee3e-49c0-82ff-dbc290af8082" providerId="ADAL" clId="{ED74AE49-413F-4C18-A93D-4818AE843540}" dt="2020-10-09T00:23:20.324" v="3818" actId="478"/>
          <ac:picMkLst>
            <pc:docMk/>
            <pc:sldMk cId="3514583303" sldId="490"/>
            <ac:picMk id="8" creationId="{E984A64F-FFC0-462B-BA25-DE120571926B}"/>
          </ac:picMkLst>
        </pc:picChg>
        <pc:picChg chg="mod">
          <ac:chgData name="Steve Shellhammer" userId="0e71f22d-ee3e-49c0-82ff-dbc290af8082" providerId="ADAL" clId="{ED74AE49-413F-4C18-A93D-4818AE843540}" dt="2020-10-09T00:23:43.329" v="3821" actId="1076"/>
          <ac:picMkLst>
            <pc:docMk/>
            <pc:sldMk cId="3514583303" sldId="490"/>
            <ac:picMk id="9" creationId="{2311F3E7-32E3-4E6D-82CD-94DDE8241504}"/>
          </ac:picMkLst>
        </pc:picChg>
      </pc:sldChg>
      <pc:sldChg chg="del">
        <pc:chgData name="Steve Shellhammer" userId="0e71f22d-ee3e-49c0-82ff-dbc290af8082" providerId="ADAL" clId="{ED74AE49-413F-4C18-A93D-4818AE843540}" dt="2020-09-17T23:53:38.667" v="28" actId="47"/>
        <pc:sldMkLst>
          <pc:docMk/>
          <pc:sldMk cId="313986917" sldId="491"/>
        </pc:sldMkLst>
      </pc:sldChg>
      <pc:sldChg chg="delSp modSp add mod">
        <pc:chgData name="Steve Shellhammer" userId="0e71f22d-ee3e-49c0-82ff-dbc290af8082" providerId="ADAL" clId="{ED74AE49-413F-4C18-A93D-4818AE843540}" dt="2020-10-09T00:27:15.526" v="3905" actId="1076"/>
        <pc:sldMkLst>
          <pc:docMk/>
          <pc:sldMk cId="2033409932" sldId="491"/>
        </pc:sldMkLst>
        <pc:spChg chg="mod">
          <ac:chgData name="Steve Shellhammer" userId="0e71f22d-ee3e-49c0-82ff-dbc290af8082" providerId="ADAL" clId="{ED74AE49-413F-4C18-A93D-4818AE843540}" dt="2020-10-08T23:57:08.411" v="3247" actId="20577"/>
          <ac:spMkLst>
            <pc:docMk/>
            <pc:sldMk cId="2033409932" sldId="491"/>
            <ac:spMk id="2" creationId="{082B2151-97BA-40A1-88C5-95797F4006E8}"/>
          </ac:spMkLst>
        </pc:spChg>
        <pc:spChg chg="mod">
          <ac:chgData name="Steve Shellhammer" userId="0e71f22d-ee3e-49c0-82ff-dbc290af8082" providerId="ADAL" clId="{ED74AE49-413F-4C18-A93D-4818AE843540}" dt="2020-10-09T00:14:23.849" v="3498" actId="20577"/>
          <ac:spMkLst>
            <pc:docMk/>
            <pc:sldMk cId="2033409932" sldId="491"/>
            <ac:spMk id="3" creationId="{D62DF583-1910-432F-91CE-56D6424FE663}"/>
          </ac:spMkLst>
        </pc:spChg>
        <pc:picChg chg="del">
          <ac:chgData name="Steve Shellhammer" userId="0e71f22d-ee3e-49c0-82ff-dbc290af8082" providerId="ADAL" clId="{ED74AE49-413F-4C18-A93D-4818AE843540}" dt="2020-10-08T23:56:10.579" v="3237" actId="478"/>
          <ac:picMkLst>
            <pc:docMk/>
            <pc:sldMk cId="2033409932" sldId="491"/>
            <ac:picMk id="7" creationId="{3169A4A2-58EA-4D6A-8965-ED11C40BF6C8}"/>
          </ac:picMkLst>
        </pc:picChg>
        <pc:picChg chg="del mod">
          <ac:chgData name="Steve Shellhammer" userId="0e71f22d-ee3e-49c0-82ff-dbc290af8082" providerId="ADAL" clId="{ED74AE49-413F-4C18-A93D-4818AE843540}" dt="2020-10-09T00:26:49.839" v="3901" actId="478"/>
          <ac:picMkLst>
            <pc:docMk/>
            <pc:sldMk cId="2033409932" sldId="491"/>
            <ac:picMk id="8" creationId="{F67C116F-6C44-462C-8CC2-111DB469B63A}"/>
          </ac:picMkLst>
        </pc:picChg>
        <pc:picChg chg="mod">
          <ac:chgData name="Steve Shellhammer" userId="0e71f22d-ee3e-49c0-82ff-dbc290af8082" providerId="ADAL" clId="{ED74AE49-413F-4C18-A93D-4818AE843540}" dt="2020-10-09T00:27:15.526" v="3905" actId="1076"/>
          <ac:picMkLst>
            <pc:docMk/>
            <pc:sldMk cId="2033409932" sldId="491"/>
            <ac:picMk id="9" creationId="{B4AF6DB8-1984-4DDC-974C-A45EEA2BF177}"/>
          </ac:picMkLst>
        </pc:picChg>
      </pc:sldChg>
      <pc:sldChg chg="del">
        <pc:chgData name="Steve Shellhammer" userId="0e71f22d-ee3e-49c0-82ff-dbc290af8082" providerId="ADAL" clId="{ED74AE49-413F-4C18-A93D-4818AE843540}" dt="2020-09-17T23:53:27.790" v="24" actId="47"/>
        <pc:sldMkLst>
          <pc:docMk/>
          <pc:sldMk cId="2263938305" sldId="492"/>
        </pc:sldMkLst>
      </pc:sldChg>
      <pc:sldChg chg="delSp modSp add mod">
        <pc:chgData name="Steve Shellhammer" userId="0e71f22d-ee3e-49c0-82ff-dbc290af8082" providerId="ADAL" clId="{ED74AE49-413F-4C18-A93D-4818AE843540}" dt="2020-10-09T16:08:21.189" v="3928" actId="1076"/>
        <pc:sldMkLst>
          <pc:docMk/>
          <pc:sldMk cId="3912687455" sldId="492"/>
        </pc:sldMkLst>
        <pc:spChg chg="mod">
          <ac:chgData name="Steve Shellhammer" userId="0e71f22d-ee3e-49c0-82ff-dbc290af8082" providerId="ADAL" clId="{ED74AE49-413F-4C18-A93D-4818AE843540}" dt="2020-10-08T23:59:21.337" v="3268" actId="403"/>
          <ac:spMkLst>
            <pc:docMk/>
            <pc:sldMk cId="3912687455" sldId="492"/>
            <ac:spMk id="2" creationId="{082B2151-97BA-40A1-88C5-95797F4006E8}"/>
          </ac:spMkLst>
        </pc:spChg>
        <pc:spChg chg="mod">
          <ac:chgData name="Steve Shellhammer" userId="0e71f22d-ee3e-49c0-82ff-dbc290af8082" providerId="ADAL" clId="{ED74AE49-413F-4C18-A93D-4818AE843540}" dt="2020-10-09T00:21:30.187" v="3817" actId="20577"/>
          <ac:spMkLst>
            <pc:docMk/>
            <pc:sldMk cId="3912687455" sldId="492"/>
            <ac:spMk id="3" creationId="{D62DF583-1910-432F-91CE-56D6424FE663}"/>
          </ac:spMkLst>
        </pc:spChg>
        <pc:picChg chg="del mod">
          <ac:chgData name="Steve Shellhammer" userId="0e71f22d-ee3e-49c0-82ff-dbc290af8082" providerId="ADAL" clId="{ED74AE49-413F-4C18-A93D-4818AE843540}" dt="2020-10-09T00:07:20.696" v="3296" actId="478"/>
          <ac:picMkLst>
            <pc:docMk/>
            <pc:sldMk cId="3912687455" sldId="492"/>
            <ac:picMk id="7" creationId="{0EE734E3-661B-49EC-9ADC-E1687AEA460F}"/>
          </ac:picMkLst>
        </pc:picChg>
        <pc:picChg chg="mod">
          <ac:chgData name="Steve Shellhammer" userId="0e71f22d-ee3e-49c0-82ff-dbc290af8082" providerId="ADAL" clId="{ED74AE49-413F-4C18-A93D-4818AE843540}" dt="2020-10-09T16:08:21.189" v="3928" actId="1076"/>
          <ac:picMkLst>
            <pc:docMk/>
            <pc:sldMk cId="3912687455" sldId="492"/>
            <ac:picMk id="7" creationId="{BBE3F555-F70E-4875-90C5-D54D2476A680}"/>
          </ac:picMkLst>
        </pc:picChg>
        <pc:picChg chg="del">
          <ac:chgData name="Steve Shellhammer" userId="0e71f22d-ee3e-49c0-82ff-dbc290af8082" providerId="ADAL" clId="{ED74AE49-413F-4C18-A93D-4818AE843540}" dt="2020-10-08T23:57:44.876" v="3253" actId="478"/>
          <ac:picMkLst>
            <pc:docMk/>
            <pc:sldMk cId="3912687455" sldId="492"/>
            <ac:picMk id="8" creationId="{F67C116F-6C44-462C-8CC2-111DB469B63A}"/>
          </ac:picMkLst>
        </pc:picChg>
        <pc:picChg chg="del">
          <ac:chgData name="Steve Shellhammer" userId="0e71f22d-ee3e-49c0-82ff-dbc290af8082" providerId="ADAL" clId="{ED74AE49-413F-4C18-A93D-4818AE843540}" dt="2020-10-09T00:07:35.095" v="3297"/>
          <ac:picMkLst>
            <pc:docMk/>
            <pc:sldMk cId="3912687455" sldId="492"/>
            <ac:picMk id="9" creationId="{563CACBE-457E-4933-ACD9-8BDA9BE49E5B}"/>
          </ac:picMkLst>
        </pc:picChg>
        <pc:picChg chg="del">
          <ac:chgData name="Steve Shellhammer" userId="0e71f22d-ee3e-49c0-82ff-dbc290af8082" providerId="ADAL" clId="{ED74AE49-413F-4C18-A93D-4818AE843540}" dt="2020-10-09T00:07:46.840" v="3298" actId="478"/>
          <ac:picMkLst>
            <pc:docMk/>
            <pc:sldMk cId="3912687455" sldId="492"/>
            <ac:picMk id="10" creationId="{696A280A-24AA-4397-BCD6-2F73FA963A78}"/>
          </ac:picMkLst>
        </pc:picChg>
        <pc:picChg chg="del mod">
          <ac:chgData name="Steve Shellhammer" userId="0e71f22d-ee3e-49c0-82ff-dbc290af8082" providerId="ADAL" clId="{ED74AE49-413F-4C18-A93D-4818AE843540}" dt="2020-10-09T16:07:59.851" v="3925" actId="478"/>
          <ac:picMkLst>
            <pc:docMk/>
            <pc:sldMk cId="3912687455" sldId="492"/>
            <ac:picMk id="11" creationId="{39596136-F159-41E5-BEF2-75436C8F9EF4}"/>
          </ac:picMkLst>
        </pc:picChg>
      </pc:sldChg>
      <pc:sldChg chg="delSp modSp add mod">
        <pc:chgData name="Steve Shellhammer" userId="0e71f22d-ee3e-49c0-82ff-dbc290af8082" providerId="ADAL" clId="{ED74AE49-413F-4C18-A93D-4818AE843540}" dt="2020-10-09T16:03:35.018" v="3917" actId="1076"/>
        <pc:sldMkLst>
          <pc:docMk/>
          <pc:sldMk cId="3267503242" sldId="493"/>
        </pc:sldMkLst>
        <pc:spChg chg="mod">
          <ac:chgData name="Steve Shellhammer" userId="0e71f22d-ee3e-49c0-82ff-dbc290af8082" providerId="ADAL" clId="{ED74AE49-413F-4C18-A93D-4818AE843540}" dt="2020-10-09T00:01:11.590" v="3293" actId="404"/>
          <ac:spMkLst>
            <pc:docMk/>
            <pc:sldMk cId="3267503242" sldId="493"/>
            <ac:spMk id="2" creationId="{082B2151-97BA-40A1-88C5-95797F4006E8}"/>
          </ac:spMkLst>
        </pc:spChg>
        <pc:spChg chg="mod">
          <ac:chgData name="Steve Shellhammer" userId="0e71f22d-ee3e-49c0-82ff-dbc290af8082" providerId="ADAL" clId="{ED74AE49-413F-4C18-A93D-4818AE843540}" dt="2020-10-09T00:20:00.936" v="3756" actId="14100"/>
          <ac:spMkLst>
            <pc:docMk/>
            <pc:sldMk cId="3267503242" sldId="493"/>
            <ac:spMk id="3" creationId="{D62DF583-1910-432F-91CE-56D6424FE663}"/>
          </ac:spMkLst>
        </pc:spChg>
        <pc:picChg chg="del">
          <ac:chgData name="Steve Shellhammer" userId="0e71f22d-ee3e-49c0-82ff-dbc290af8082" providerId="ADAL" clId="{ED74AE49-413F-4C18-A93D-4818AE843540}" dt="2020-10-09T00:00:33.472" v="3282" actId="478"/>
          <ac:picMkLst>
            <pc:docMk/>
            <pc:sldMk cId="3267503242" sldId="493"/>
            <ac:picMk id="7" creationId="{0EE734E3-661B-49EC-9ADC-E1687AEA460F}"/>
          </ac:picMkLst>
        </pc:picChg>
        <pc:picChg chg="mod">
          <ac:chgData name="Steve Shellhammer" userId="0e71f22d-ee3e-49c0-82ff-dbc290af8082" providerId="ADAL" clId="{ED74AE49-413F-4C18-A93D-4818AE843540}" dt="2020-10-09T16:03:35.018" v="3917" actId="1076"/>
          <ac:picMkLst>
            <pc:docMk/>
            <pc:sldMk cId="3267503242" sldId="493"/>
            <ac:picMk id="8" creationId="{3B8BE99E-708B-4AA3-8300-816DF1C8E357}"/>
          </ac:picMkLst>
        </pc:picChg>
      </pc:sldChg>
      <pc:sldChg chg="del">
        <pc:chgData name="Steve Shellhammer" userId="0e71f22d-ee3e-49c0-82ff-dbc290af8082" providerId="ADAL" clId="{ED74AE49-413F-4C18-A93D-4818AE843540}" dt="2020-09-17T23:53:27.790" v="24" actId="47"/>
        <pc:sldMkLst>
          <pc:docMk/>
          <pc:sldMk cId="3297841625" sldId="493"/>
        </pc:sldMkLst>
      </pc:sldChg>
      <pc:sldChg chg="del">
        <pc:chgData name="Steve Shellhammer" userId="0e71f22d-ee3e-49c0-82ff-dbc290af8082" providerId="ADAL" clId="{ED74AE49-413F-4C18-A93D-4818AE843540}" dt="2020-09-17T23:53:27.790" v="24" actId="47"/>
        <pc:sldMkLst>
          <pc:docMk/>
          <pc:sldMk cId="346948756" sldId="494"/>
        </pc:sldMkLst>
      </pc:sldChg>
      <pc:sldChg chg="delSp modSp add mod">
        <pc:chgData name="Steve Shellhammer" userId="0e71f22d-ee3e-49c0-82ff-dbc290af8082" providerId="ADAL" clId="{ED74AE49-413F-4C18-A93D-4818AE843540}" dt="2020-10-09T16:18:07.740" v="4070" actId="1076"/>
        <pc:sldMkLst>
          <pc:docMk/>
          <pc:sldMk cId="1545545651" sldId="494"/>
        </pc:sldMkLst>
        <pc:spChg chg="mod">
          <ac:chgData name="Steve Shellhammer" userId="0e71f22d-ee3e-49c0-82ff-dbc290af8082" providerId="ADAL" clId="{ED74AE49-413F-4C18-A93D-4818AE843540}" dt="2020-10-09T00:09:50.054" v="3306" actId="20577"/>
          <ac:spMkLst>
            <pc:docMk/>
            <pc:sldMk cId="1545545651" sldId="494"/>
            <ac:spMk id="2" creationId="{082B2151-97BA-40A1-88C5-95797F4006E8}"/>
          </ac:spMkLst>
        </pc:spChg>
        <pc:spChg chg="mod">
          <ac:chgData name="Steve Shellhammer" userId="0e71f22d-ee3e-49c0-82ff-dbc290af8082" providerId="ADAL" clId="{ED74AE49-413F-4C18-A93D-4818AE843540}" dt="2020-10-09T00:21:13.123" v="3813" actId="1076"/>
          <ac:spMkLst>
            <pc:docMk/>
            <pc:sldMk cId="1545545651" sldId="494"/>
            <ac:spMk id="3" creationId="{D62DF583-1910-432F-91CE-56D6424FE663}"/>
          </ac:spMkLst>
        </pc:spChg>
        <pc:picChg chg="del mod">
          <ac:chgData name="Steve Shellhammer" userId="0e71f22d-ee3e-49c0-82ff-dbc290af8082" providerId="ADAL" clId="{ED74AE49-413F-4C18-A93D-4818AE843540}" dt="2020-10-09T16:17:52.152" v="4068" actId="478"/>
          <ac:picMkLst>
            <pc:docMk/>
            <pc:sldMk cId="1545545651" sldId="494"/>
            <ac:picMk id="7" creationId="{90F65E59-780A-4B0F-9780-4049BBC7452E}"/>
          </ac:picMkLst>
        </pc:picChg>
        <pc:picChg chg="mod">
          <ac:chgData name="Steve Shellhammer" userId="0e71f22d-ee3e-49c0-82ff-dbc290af8082" providerId="ADAL" clId="{ED74AE49-413F-4C18-A93D-4818AE843540}" dt="2020-10-09T16:18:07.740" v="4070" actId="1076"/>
          <ac:picMkLst>
            <pc:docMk/>
            <pc:sldMk cId="1545545651" sldId="494"/>
            <ac:picMk id="8" creationId="{1C9876AC-BAB1-400A-8FBC-D61FE3494288}"/>
          </ac:picMkLst>
        </pc:picChg>
        <pc:picChg chg="del">
          <ac:chgData name="Steve Shellhammer" userId="0e71f22d-ee3e-49c0-82ff-dbc290af8082" providerId="ADAL" clId="{ED74AE49-413F-4C18-A93D-4818AE843540}" dt="2020-10-09T00:03:28.400" v="3295" actId="478"/>
          <ac:picMkLst>
            <pc:docMk/>
            <pc:sldMk cId="1545545651" sldId="494"/>
            <ac:picMk id="8" creationId="{3B8BE99E-708B-4AA3-8300-816DF1C8E357}"/>
          </ac:picMkLst>
        </pc:picChg>
      </pc:sldChg>
      <pc:sldChg chg="delSp modSp add mod">
        <pc:chgData name="Steve Shellhammer" userId="0e71f22d-ee3e-49c0-82ff-dbc290af8082" providerId="ADAL" clId="{ED74AE49-413F-4C18-A93D-4818AE843540}" dt="2020-10-09T16:15:12.626" v="4067" actId="14100"/>
        <pc:sldMkLst>
          <pc:docMk/>
          <pc:sldMk cId="1836799658" sldId="495"/>
        </pc:sldMkLst>
        <pc:spChg chg="mod">
          <ac:chgData name="Steve Shellhammer" userId="0e71f22d-ee3e-49c0-82ff-dbc290af8082" providerId="ADAL" clId="{ED74AE49-413F-4C18-A93D-4818AE843540}" dt="2020-10-09T00:10:18.390" v="3319" actId="20577"/>
          <ac:spMkLst>
            <pc:docMk/>
            <pc:sldMk cId="1836799658" sldId="495"/>
            <ac:spMk id="2" creationId="{082B2151-97BA-40A1-88C5-95797F4006E8}"/>
          </ac:spMkLst>
        </pc:spChg>
        <pc:spChg chg="mod">
          <ac:chgData name="Steve Shellhammer" userId="0e71f22d-ee3e-49c0-82ff-dbc290af8082" providerId="ADAL" clId="{ED74AE49-413F-4C18-A93D-4818AE843540}" dt="2020-10-09T16:15:12.626" v="4067" actId="14100"/>
          <ac:spMkLst>
            <pc:docMk/>
            <pc:sldMk cId="1836799658" sldId="495"/>
            <ac:spMk id="3" creationId="{D62DF583-1910-432F-91CE-56D6424FE663}"/>
          </ac:spMkLst>
        </pc:spChg>
        <pc:picChg chg="del">
          <ac:chgData name="Steve Shellhammer" userId="0e71f22d-ee3e-49c0-82ff-dbc290af8082" providerId="ADAL" clId="{ED74AE49-413F-4C18-A93D-4818AE843540}" dt="2020-10-09T00:10:20.420" v="3320" actId="478"/>
          <ac:picMkLst>
            <pc:docMk/>
            <pc:sldMk cId="1836799658" sldId="495"/>
            <ac:picMk id="7" creationId="{90F65E59-780A-4B0F-9780-4049BBC7452E}"/>
          </ac:picMkLst>
        </pc:picChg>
        <pc:picChg chg="mod">
          <ac:chgData name="Steve Shellhammer" userId="0e71f22d-ee3e-49c0-82ff-dbc290af8082" providerId="ADAL" clId="{ED74AE49-413F-4C18-A93D-4818AE843540}" dt="2020-10-09T16:15:08.461" v="4065" actId="1076"/>
          <ac:picMkLst>
            <pc:docMk/>
            <pc:sldMk cId="1836799658" sldId="495"/>
            <ac:picMk id="8" creationId="{DA0EA314-22C5-440C-A58D-20C242FB3614}"/>
          </ac:picMkLst>
        </pc:picChg>
      </pc:sldChg>
      <pc:sldChg chg="modSp new mod">
        <pc:chgData name="Steve Shellhammer" userId="0e71f22d-ee3e-49c0-82ff-dbc290af8082" providerId="ADAL" clId="{ED74AE49-413F-4C18-A93D-4818AE843540}" dt="2020-10-09T16:33:13.282" v="4768" actId="14100"/>
        <pc:sldMkLst>
          <pc:docMk/>
          <pc:sldMk cId="54922741" sldId="496"/>
        </pc:sldMkLst>
        <pc:spChg chg="mod">
          <ac:chgData name="Steve Shellhammer" userId="0e71f22d-ee3e-49c0-82ff-dbc290af8082" providerId="ADAL" clId="{ED74AE49-413F-4C18-A93D-4818AE843540}" dt="2020-10-09T16:23:12.603" v="4500" actId="14100"/>
          <ac:spMkLst>
            <pc:docMk/>
            <pc:sldMk cId="54922741" sldId="496"/>
            <ac:spMk id="2" creationId="{A5AB9E06-34EE-4AA5-926C-DBEE09E81295}"/>
          </ac:spMkLst>
        </pc:spChg>
        <pc:spChg chg="mod">
          <ac:chgData name="Steve Shellhammer" userId="0e71f22d-ee3e-49c0-82ff-dbc290af8082" providerId="ADAL" clId="{ED74AE49-413F-4C18-A93D-4818AE843540}" dt="2020-10-09T16:33:13.282" v="4768" actId="14100"/>
          <ac:spMkLst>
            <pc:docMk/>
            <pc:sldMk cId="54922741" sldId="496"/>
            <ac:spMk id="3" creationId="{4B1467B8-214A-4972-BF9A-EC2AA836C9E8}"/>
          </ac:spMkLst>
        </pc:spChg>
      </pc:sldChg>
      <pc:sldChg chg="addSp delSp modSp new mod">
        <pc:chgData name="Steve Shellhammer" userId="0e71f22d-ee3e-49c0-82ff-dbc290af8082" providerId="ADAL" clId="{ED74AE49-413F-4C18-A93D-4818AE843540}" dt="2020-10-09T16:33:36.480" v="4776" actId="1035"/>
        <pc:sldMkLst>
          <pc:docMk/>
          <pc:sldMk cId="1626241637" sldId="497"/>
        </pc:sldMkLst>
        <pc:spChg chg="del">
          <ac:chgData name="Steve Shellhammer" userId="0e71f22d-ee3e-49c0-82ff-dbc290af8082" providerId="ADAL" clId="{ED74AE49-413F-4C18-A93D-4818AE843540}" dt="2020-10-09T16:24:05.791" v="4504" actId="478"/>
          <ac:spMkLst>
            <pc:docMk/>
            <pc:sldMk cId="1626241637" sldId="497"/>
            <ac:spMk id="2" creationId="{0A4CE6B8-AEA2-4A8D-BB50-0E69EC2B033D}"/>
          </ac:spMkLst>
        </pc:spChg>
        <pc:spChg chg="del">
          <ac:chgData name="Steve Shellhammer" userId="0e71f22d-ee3e-49c0-82ff-dbc290af8082" providerId="ADAL" clId="{ED74AE49-413F-4C18-A93D-4818AE843540}" dt="2020-10-09T16:24:03.343" v="4503" actId="478"/>
          <ac:spMkLst>
            <pc:docMk/>
            <pc:sldMk cId="1626241637" sldId="497"/>
            <ac:spMk id="3" creationId="{025CD11E-B87A-4A48-89F0-86ABE877613E}"/>
          </ac:spMkLst>
        </pc:spChg>
        <pc:graphicFrameChg chg="add mod modGraphic">
          <ac:chgData name="Steve Shellhammer" userId="0e71f22d-ee3e-49c0-82ff-dbc290af8082" providerId="ADAL" clId="{ED74AE49-413F-4C18-A93D-4818AE843540}" dt="2020-10-09T16:33:36.480" v="4776" actId="1035"/>
          <ac:graphicFrameMkLst>
            <pc:docMk/>
            <pc:sldMk cId="1626241637" sldId="497"/>
            <ac:graphicFrameMk id="8" creationId="{EE7CD8B3-A49D-4B19-B2C3-75FA3AE19ECD}"/>
          </ac:graphicFrameMkLst>
        </pc:graphicFrameChg>
      </pc:sldChg>
    </pc:docChg>
  </pc:docChgLst>
  <pc:docChgLst>
    <pc:chgData name="Steve Shellhammer" userId="0e71f22d-ee3e-49c0-82ff-dbc290af8082" providerId="ADAL" clId="{CD2FB8E5-63D1-4017-875D-88F741239604}"/>
    <pc:docChg chg="undo custSel addSld modSld sldOrd modMainMaster">
      <pc:chgData name="Steve Shellhammer" userId="0e71f22d-ee3e-49c0-82ff-dbc290af8082" providerId="ADAL" clId="{CD2FB8E5-63D1-4017-875D-88F741239604}" dt="2022-03-17T22:30:41.192" v="377" actId="6549"/>
      <pc:docMkLst>
        <pc:docMk/>
      </pc:docMkLst>
      <pc:sldChg chg="modSp mod">
        <pc:chgData name="Steve Shellhammer" userId="0e71f22d-ee3e-49c0-82ff-dbc290af8082" providerId="ADAL" clId="{CD2FB8E5-63D1-4017-875D-88F741239604}" dt="2022-03-17T22:18:18.767" v="5" actId="20577"/>
        <pc:sldMkLst>
          <pc:docMk/>
          <pc:sldMk cId="0" sldId="256"/>
        </pc:sldMkLst>
        <pc:spChg chg="mod">
          <ac:chgData name="Steve Shellhammer" userId="0e71f22d-ee3e-49c0-82ff-dbc290af8082" providerId="ADAL" clId="{CD2FB8E5-63D1-4017-875D-88F741239604}" dt="2022-03-17T22:18:18.767" v="5" actId="20577"/>
          <ac:spMkLst>
            <pc:docMk/>
            <pc:sldMk cId="0" sldId="256"/>
            <ac:spMk id="3074" creationId="{00000000-0000-0000-0000-000000000000}"/>
          </ac:spMkLst>
        </pc:spChg>
      </pc:sldChg>
      <pc:sldChg chg="modSp mod">
        <pc:chgData name="Steve Shellhammer" userId="0e71f22d-ee3e-49c0-82ff-dbc290af8082" providerId="ADAL" clId="{CD2FB8E5-63D1-4017-875D-88F741239604}" dt="2022-03-17T22:30:41.192" v="377" actId="6549"/>
        <pc:sldMkLst>
          <pc:docMk/>
          <pc:sldMk cId="753744538" sldId="266"/>
        </pc:sldMkLst>
        <pc:graphicFrameChg chg="modGraphic">
          <ac:chgData name="Steve Shellhammer" userId="0e71f22d-ee3e-49c0-82ff-dbc290af8082" providerId="ADAL" clId="{CD2FB8E5-63D1-4017-875D-88F741239604}" dt="2022-03-17T22:30:41.192" v="377" actId="6549"/>
          <ac:graphicFrameMkLst>
            <pc:docMk/>
            <pc:sldMk cId="753744538" sldId="266"/>
            <ac:graphicFrameMk id="7" creationId="{A6AC749E-3067-4FC2-8188-27677AB98CC0}"/>
          </ac:graphicFrameMkLst>
        </pc:graphicFrameChg>
      </pc:sldChg>
      <pc:sldChg chg="modSp mod">
        <pc:chgData name="Steve Shellhammer" userId="0e71f22d-ee3e-49c0-82ff-dbc290af8082" providerId="ADAL" clId="{CD2FB8E5-63D1-4017-875D-88F741239604}" dt="2022-03-17T22:30:12.264" v="376" actId="14100"/>
        <pc:sldMkLst>
          <pc:docMk/>
          <pc:sldMk cId="1981016421" sldId="272"/>
        </pc:sldMkLst>
        <pc:spChg chg="mod">
          <ac:chgData name="Steve Shellhammer" userId="0e71f22d-ee3e-49c0-82ff-dbc290af8082" providerId="ADAL" clId="{CD2FB8E5-63D1-4017-875D-88F741239604}" dt="2022-03-17T22:30:12.264" v="376" actId="14100"/>
          <ac:spMkLst>
            <pc:docMk/>
            <pc:sldMk cId="1981016421" sldId="272"/>
            <ac:spMk id="3" creationId="{350892E6-9014-4AEA-A1BC-63955B70A421}"/>
          </ac:spMkLst>
        </pc:spChg>
      </pc:sldChg>
      <pc:sldChg chg="addSp modSp new mod ord">
        <pc:chgData name="Steve Shellhammer" userId="0e71f22d-ee3e-49c0-82ff-dbc290af8082" providerId="ADAL" clId="{CD2FB8E5-63D1-4017-875D-88F741239604}" dt="2022-03-17T22:29:21.713" v="369" actId="14100"/>
        <pc:sldMkLst>
          <pc:docMk/>
          <pc:sldMk cId="3732574080" sldId="276"/>
        </pc:sldMkLst>
        <pc:spChg chg="mod">
          <ac:chgData name="Steve Shellhammer" userId="0e71f22d-ee3e-49c0-82ff-dbc290af8082" providerId="ADAL" clId="{CD2FB8E5-63D1-4017-875D-88F741239604}" dt="2022-03-17T22:28:33.955" v="362" actId="14100"/>
          <ac:spMkLst>
            <pc:docMk/>
            <pc:sldMk cId="3732574080" sldId="276"/>
            <ac:spMk id="2" creationId="{7B88BE27-B90C-4666-9EBB-D7D0EB05ADDD}"/>
          </ac:spMkLst>
        </pc:spChg>
        <pc:spChg chg="mod">
          <ac:chgData name="Steve Shellhammer" userId="0e71f22d-ee3e-49c0-82ff-dbc290af8082" providerId="ADAL" clId="{CD2FB8E5-63D1-4017-875D-88F741239604}" dt="2022-03-17T22:26:15.941" v="339" actId="1076"/>
          <ac:spMkLst>
            <pc:docMk/>
            <pc:sldMk cId="3732574080" sldId="276"/>
            <ac:spMk id="3" creationId="{D5BB7718-591A-4A13-90DF-AC06815E8D57}"/>
          </ac:spMkLst>
        </pc:spChg>
        <pc:spChg chg="add mod">
          <ac:chgData name="Steve Shellhammer" userId="0e71f22d-ee3e-49c0-82ff-dbc290af8082" providerId="ADAL" clId="{CD2FB8E5-63D1-4017-875D-88F741239604}" dt="2022-03-17T22:29:21.713" v="369" actId="14100"/>
          <ac:spMkLst>
            <pc:docMk/>
            <pc:sldMk cId="3732574080" sldId="276"/>
            <ac:spMk id="9" creationId="{272F5277-768B-4011-A57A-A3539D1859A2}"/>
          </ac:spMkLst>
        </pc:spChg>
        <pc:picChg chg="add mod">
          <ac:chgData name="Steve Shellhammer" userId="0e71f22d-ee3e-49c0-82ff-dbc290af8082" providerId="ADAL" clId="{CD2FB8E5-63D1-4017-875D-88F741239604}" dt="2022-03-17T22:28:27.485" v="361" actId="1076"/>
          <ac:picMkLst>
            <pc:docMk/>
            <pc:sldMk cId="3732574080" sldId="276"/>
            <ac:picMk id="8" creationId="{15BCB54A-DA91-43DB-AABB-D8BD73447B32}"/>
          </ac:picMkLst>
        </pc:picChg>
      </pc:sldChg>
      <pc:sldMasterChg chg="modSldLayout">
        <pc:chgData name="Steve Shellhammer" userId="0e71f22d-ee3e-49c0-82ff-dbc290af8082" providerId="ADAL" clId="{CD2FB8E5-63D1-4017-875D-88F741239604}" dt="2022-03-17T22:18:14.009" v="1" actId="20577"/>
        <pc:sldMasterMkLst>
          <pc:docMk/>
          <pc:sldMasterMk cId="0" sldId="2147483648"/>
        </pc:sldMasterMkLst>
        <pc:sldLayoutChg chg="modSp mod">
          <pc:chgData name="Steve Shellhammer" userId="0e71f22d-ee3e-49c0-82ff-dbc290af8082" providerId="ADAL" clId="{CD2FB8E5-63D1-4017-875D-88F741239604}" dt="2022-03-17T22:18:14.009" v="1" actId="20577"/>
          <pc:sldLayoutMkLst>
            <pc:docMk/>
            <pc:sldMasterMk cId="0" sldId="2147483648"/>
            <pc:sldLayoutMk cId="0" sldId="2147483650"/>
          </pc:sldLayoutMkLst>
          <pc:spChg chg="mod">
            <ac:chgData name="Steve Shellhammer" userId="0e71f22d-ee3e-49c0-82ff-dbc290af8082" providerId="ADAL" clId="{CD2FB8E5-63D1-4017-875D-88F741239604}" dt="2022-03-17T22:18:14.009" v="1" actId="20577"/>
            <ac:spMkLst>
              <pc:docMk/>
              <pc:sldMasterMk cId="0" sldId="2147483648"/>
              <pc:sldLayoutMk cId="0" sldId="2147483650"/>
              <ac:spMk id="7" creationId="{686E15EF-98CC-45E2-B245-536D41247871}"/>
            </ac:spMkLst>
          </pc:spChg>
        </pc:sldLayoutChg>
      </pc:sldMasterChg>
    </pc:docChg>
  </pc:docChgLst>
  <pc:docChgLst>
    <pc:chgData name="Steve Shellhammer" userId="0e71f22d-ee3e-49c0-82ff-dbc290af8082" providerId="ADAL" clId="{CA656BCD-9632-4D46-9ADA-CAB38A6ADBAB}"/>
    <pc:docChg chg="undo custSel addSld delSld modSld sldOrd">
      <pc:chgData name="Steve Shellhammer" userId="0e71f22d-ee3e-49c0-82ff-dbc290af8082" providerId="ADAL" clId="{CA656BCD-9632-4D46-9ADA-CAB38A6ADBAB}" dt="2020-08-24T17:36:27.181" v="3309" actId="14100"/>
      <pc:docMkLst>
        <pc:docMk/>
      </pc:docMkLst>
      <pc:sldChg chg="modSp mod">
        <pc:chgData name="Steve Shellhammer" userId="0e71f22d-ee3e-49c0-82ff-dbc290af8082" providerId="ADAL" clId="{CA656BCD-9632-4D46-9ADA-CAB38A6ADBAB}" dt="2020-08-23T00:18:19.212" v="1026" actId="14100"/>
        <pc:sldMkLst>
          <pc:docMk/>
          <pc:sldMk cId="0" sldId="256"/>
        </pc:sldMkLst>
        <pc:spChg chg="mod">
          <ac:chgData name="Steve Shellhammer" userId="0e71f22d-ee3e-49c0-82ff-dbc290af8082" providerId="ADAL" clId="{CA656BCD-9632-4D46-9ADA-CAB38A6ADBAB}" dt="2020-08-23T00:18:19.212" v="1026" actId="14100"/>
          <ac:spMkLst>
            <pc:docMk/>
            <pc:sldMk cId="0" sldId="256"/>
            <ac:spMk id="3073" creationId="{00000000-0000-0000-0000-000000000000}"/>
          </ac:spMkLst>
        </pc:spChg>
        <pc:graphicFrameChg chg="modGraphic">
          <ac:chgData name="Steve Shellhammer" userId="0e71f22d-ee3e-49c0-82ff-dbc290af8082" providerId="ADAL" clId="{CA656BCD-9632-4D46-9ADA-CAB38A6ADBAB}" dt="2020-08-23T00:15:42.286" v="887" actId="14734"/>
          <ac:graphicFrameMkLst>
            <pc:docMk/>
            <pc:sldMk cId="0" sldId="256"/>
            <ac:graphicFrameMk id="10" creationId="{56BFF8FC-15E6-4208-9DB8-296FB6B5AC3E}"/>
          </ac:graphicFrameMkLst>
        </pc:graphicFrameChg>
      </pc:sldChg>
      <pc:sldChg chg="del">
        <pc:chgData name="Steve Shellhammer" userId="0e71f22d-ee3e-49c0-82ff-dbc290af8082" providerId="ADAL" clId="{CA656BCD-9632-4D46-9ADA-CAB38A6ADBAB}" dt="2020-08-22T21:19:07.840" v="886" actId="47"/>
        <pc:sldMkLst>
          <pc:docMk/>
          <pc:sldMk cId="2903092331" sldId="478"/>
        </pc:sldMkLst>
      </pc:sldChg>
      <pc:sldChg chg="modSp mod">
        <pc:chgData name="Steve Shellhammer" userId="0e71f22d-ee3e-49c0-82ff-dbc290af8082" providerId="ADAL" clId="{CA656BCD-9632-4D46-9ADA-CAB38A6ADBAB}" dt="2020-08-23T17:21:27.401" v="2842" actId="14100"/>
        <pc:sldMkLst>
          <pc:docMk/>
          <pc:sldMk cId="1632125" sldId="479"/>
        </pc:sldMkLst>
        <pc:spChg chg="mod">
          <ac:chgData name="Steve Shellhammer" userId="0e71f22d-ee3e-49c0-82ff-dbc290af8082" providerId="ADAL" clId="{CA656BCD-9632-4D46-9ADA-CAB38A6ADBAB}" dt="2020-08-23T17:21:27.401" v="2842" actId="14100"/>
          <ac:spMkLst>
            <pc:docMk/>
            <pc:sldMk cId="1632125" sldId="479"/>
            <ac:spMk id="2" creationId="{2C020233-FE15-4BD2-9B7F-7589D99A575D}"/>
          </ac:spMkLst>
        </pc:spChg>
        <pc:spChg chg="mod">
          <ac:chgData name="Steve Shellhammer" userId="0e71f22d-ee3e-49c0-82ff-dbc290af8082" providerId="ADAL" clId="{CA656BCD-9632-4D46-9ADA-CAB38A6ADBAB}" dt="2020-08-23T17:21:16.526" v="2841" actId="255"/>
          <ac:spMkLst>
            <pc:docMk/>
            <pc:sldMk cId="1632125" sldId="479"/>
            <ac:spMk id="3" creationId="{95F00F21-C9D4-41E9-8AE4-5CB8F3844943}"/>
          </ac:spMkLst>
        </pc:spChg>
      </pc:sldChg>
      <pc:sldChg chg="modSp mod">
        <pc:chgData name="Steve Shellhammer" userId="0e71f22d-ee3e-49c0-82ff-dbc290af8082" providerId="ADAL" clId="{CA656BCD-9632-4D46-9ADA-CAB38A6ADBAB}" dt="2020-08-24T17:33:47.219" v="3094" actId="20577"/>
        <pc:sldMkLst>
          <pc:docMk/>
          <pc:sldMk cId="1014374459" sldId="480"/>
        </pc:sldMkLst>
        <pc:spChg chg="mod">
          <ac:chgData name="Steve Shellhammer" userId="0e71f22d-ee3e-49c0-82ff-dbc290af8082" providerId="ADAL" clId="{CA656BCD-9632-4D46-9ADA-CAB38A6ADBAB}" dt="2020-08-24T17:33:47.219" v="3094" actId="20577"/>
          <ac:spMkLst>
            <pc:docMk/>
            <pc:sldMk cId="1014374459" sldId="480"/>
            <ac:spMk id="3" creationId="{06AD7F19-BBE7-42D5-81E1-D0A5F4F8AB06}"/>
          </ac:spMkLst>
        </pc:spChg>
      </pc:sldChg>
      <pc:sldChg chg="modSp mod">
        <pc:chgData name="Steve Shellhammer" userId="0e71f22d-ee3e-49c0-82ff-dbc290af8082" providerId="ADAL" clId="{CA656BCD-9632-4D46-9ADA-CAB38A6ADBAB}" dt="2020-08-23T17:14:03.379" v="2649" actId="20577"/>
        <pc:sldMkLst>
          <pc:docMk/>
          <pc:sldMk cId="4238986428" sldId="481"/>
        </pc:sldMkLst>
        <pc:spChg chg="mod">
          <ac:chgData name="Steve Shellhammer" userId="0e71f22d-ee3e-49c0-82ff-dbc290af8082" providerId="ADAL" clId="{CA656BCD-9632-4D46-9ADA-CAB38A6ADBAB}" dt="2020-08-23T17:14:03.379" v="2649" actId="20577"/>
          <ac:spMkLst>
            <pc:docMk/>
            <pc:sldMk cId="4238986428" sldId="481"/>
            <ac:spMk id="3" creationId="{85E764BB-08F0-4F5B-87CC-541A3CA35AB1}"/>
          </ac:spMkLst>
        </pc:spChg>
      </pc:sldChg>
      <pc:sldChg chg="modSp mod">
        <pc:chgData name="Steve Shellhammer" userId="0e71f22d-ee3e-49c0-82ff-dbc290af8082" providerId="ADAL" clId="{CA656BCD-9632-4D46-9ADA-CAB38A6ADBAB}" dt="2020-08-23T17:18:52.123" v="2764" actId="1076"/>
        <pc:sldMkLst>
          <pc:docMk/>
          <pc:sldMk cId="3145523729" sldId="482"/>
        </pc:sldMkLst>
        <pc:spChg chg="mod">
          <ac:chgData name="Steve Shellhammer" userId="0e71f22d-ee3e-49c0-82ff-dbc290af8082" providerId="ADAL" clId="{CA656BCD-9632-4D46-9ADA-CAB38A6ADBAB}" dt="2020-08-23T00:30:24.442" v="1669" actId="14100"/>
          <ac:spMkLst>
            <pc:docMk/>
            <pc:sldMk cId="3145523729" sldId="482"/>
            <ac:spMk id="2" creationId="{005DAA92-A641-45E9-9B1B-72663ACAA312}"/>
          </ac:spMkLst>
        </pc:spChg>
        <pc:spChg chg="mod">
          <ac:chgData name="Steve Shellhammer" userId="0e71f22d-ee3e-49c0-82ff-dbc290af8082" providerId="ADAL" clId="{CA656BCD-9632-4D46-9ADA-CAB38A6ADBAB}" dt="2020-08-23T17:18:52.123" v="2764" actId="1076"/>
          <ac:spMkLst>
            <pc:docMk/>
            <pc:sldMk cId="3145523729" sldId="482"/>
            <ac:spMk id="3" creationId="{85E764BB-08F0-4F5B-87CC-541A3CA35AB1}"/>
          </ac:spMkLst>
        </pc:spChg>
      </pc:sldChg>
      <pc:sldChg chg="modSp mod ord">
        <pc:chgData name="Steve Shellhammer" userId="0e71f22d-ee3e-49c0-82ff-dbc290af8082" providerId="ADAL" clId="{CA656BCD-9632-4D46-9ADA-CAB38A6ADBAB}" dt="2020-08-24T17:33:58.603" v="3099" actId="20577"/>
        <pc:sldMkLst>
          <pc:docMk/>
          <pc:sldMk cId="323650932" sldId="483"/>
        </pc:sldMkLst>
        <pc:spChg chg="mod">
          <ac:chgData name="Steve Shellhammer" userId="0e71f22d-ee3e-49c0-82ff-dbc290af8082" providerId="ADAL" clId="{CA656BCD-9632-4D46-9ADA-CAB38A6ADBAB}" dt="2020-08-24T17:33:58.603" v="3099" actId="20577"/>
          <ac:spMkLst>
            <pc:docMk/>
            <pc:sldMk cId="323650932" sldId="483"/>
            <ac:spMk id="3" creationId="{2568EDD7-0DD7-4C69-9997-C9202D2F8482}"/>
          </ac:spMkLst>
        </pc:spChg>
      </pc:sldChg>
      <pc:sldChg chg="modSp mod">
        <pc:chgData name="Steve Shellhammer" userId="0e71f22d-ee3e-49c0-82ff-dbc290af8082" providerId="ADAL" clId="{CA656BCD-9632-4D46-9ADA-CAB38A6ADBAB}" dt="2020-08-23T17:14:46.724" v="2650" actId="20577"/>
        <pc:sldMkLst>
          <pc:docMk/>
          <pc:sldMk cId="1165083760" sldId="484"/>
        </pc:sldMkLst>
        <pc:spChg chg="mod">
          <ac:chgData name="Steve Shellhammer" userId="0e71f22d-ee3e-49c0-82ff-dbc290af8082" providerId="ADAL" clId="{CA656BCD-9632-4D46-9ADA-CAB38A6ADBAB}" dt="2020-08-23T17:14:46.724" v="2650" actId="20577"/>
          <ac:spMkLst>
            <pc:docMk/>
            <pc:sldMk cId="1165083760" sldId="484"/>
            <ac:spMk id="3" creationId="{85E764BB-08F0-4F5B-87CC-541A3CA35AB1}"/>
          </ac:spMkLst>
        </pc:spChg>
      </pc:sldChg>
      <pc:sldChg chg="delSp modSp mod">
        <pc:chgData name="Steve Shellhammer" userId="0e71f22d-ee3e-49c0-82ff-dbc290af8082" providerId="ADAL" clId="{CA656BCD-9632-4D46-9ADA-CAB38A6ADBAB}" dt="2020-08-24T17:36:27.181" v="3309" actId="14100"/>
        <pc:sldMkLst>
          <pc:docMk/>
          <pc:sldMk cId="1334691016" sldId="485"/>
        </pc:sldMkLst>
        <pc:spChg chg="mod">
          <ac:chgData name="Steve Shellhammer" userId="0e71f22d-ee3e-49c0-82ff-dbc290af8082" providerId="ADAL" clId="{CA656BCD-9632-4D46-9ADA-CAB38A6ADBAB}" dt="2020-08-24T17:36:19.403" v="3308" actId="20577"/>
          <ac:spMkLst>
            <pc:docMk/>
            <pc:sldMk cId="1334691016" sldId="485"/>
            <ac:spMk id="2" creationId="{005DAA92-A641-45E9-9B1B-72663ACAA312}"/>
          </ac:spMkLst>
        </pc:spChg>
        <pc:spChg chg="mod">
          <ac:chgData name="Steve Shellhammer" userId="0e71f22d-ee3e-49c0-82ff-dbc290af8082" providerId="ADAL" clId="{CA656BCD-9632-4D46-9ADA-CAB38A6ADBAB}" dt="2020-08-24T17:36:27.181" v="3309" actId="14100"/>
          <ac:spMkLst>
            <pc:docMk/>
            <pc:sldMk cId="1334691016" sldId="485"/>
            <ac:spMk id="3" creationId="{85E764BB-08F0-4F5B-87CC-541A3CA35AB1}"/>
          </ac:spMkLst>
        </pc:spChg>
        <pc:picChg chg="del mod">
          <ac:chgData name="Steve Shellhammer" userId="0e71f22d-ee3e-49c0-82ff-dbc290af8082" providerId="ADAL" clId="{CA656BCD-9632-4D46-9ADA-CAB38A6ADBAB}" dt="2020-08-24T17:35:10.560" v="3131" actId="478"/>
          <ac:picMkLst>
            <pc:docMk/>
            <pc:sldMk cId="1334691016" sldId="485"/>
            <ac:picMk id="9" creationId="{9DD57DE5-AF6C-40B1-A155-AB448FE707D0}"/>
          </ac:picMkLst>
        </pc:picChg>
      </pc:sldChg>
      <pc:sldChg chg="modSp mod">
        <pc:chgData name="Steve Shellhammer" userId="0e71f22d-ee3e-49c0-82ff-dbc290af8082" providerId="ADAL" clId="{CA656BCD-9632-4D46-9ADA-CAB38A6ADBAB}" dt="2020-08-23T17:15:29.758" v="2653" actId="5793"/>
        <pc:sldMkLst>
          <pc:docMk/>
          <pc:sldMk cId="2415202813" sldId="486"/>
        </pc:sldMkLst>
        <pc:spChg chg="mod">
          <ac:chgData name="Steve Shellhammer" userId="0e71f22d-ee3e-49c0-82ff-dbc290af8082" providerId="ADAL" clId="{CA656BCD-9632-4D46-9ADA-CAB38A6ADBAB}" dt="2020-08-23T00:22:13.925" v="1140" actId="14100"/>
          <ac:spMkLst>
            <pc:docMk/>
            <pc:sldMk cId="2415202813" sldId="486"/>
            <ac:spMk id="2" creationId="{005DAA92-A641-45E9-9B1B-72663ACAA312}"/>
          </ac:spMkLst>
        </pc:spChg>
        <pc:spChg chg="mod">
          <ac:chgData name="Steve Shellhammer" userId="0e71f22d-ee3e-49c0-82ff-dbc290af8082" providerId="ADAL" clId="{CA656BCD-9632-4D46-9ADA-CAB38A6ADBAB}" dt="2020-08-23T17:15:29.758" v="2653" actId="5793"/>
          <ac:spMkLst>
            <pc:docMk/>
            <pc:sldMk cId="2415202813" sldId="486"/>
            <ac:spMk id="3" creationId="{85E764BB-08F0-4F5B-87CC-541A3CA35AB1}"/>
          </ac:spMkLst>
        </pc:spChg>
      </pc:sldChg>
      <pc:sldChg chg="modSp new mod">
        <pc:chgData name="Steve Shellhammer" userId="0e71f22d-ee3e-49c0-82ff-dbc290af8082" providerId="ADAL" clId="{CA656BCD-9632-4D46-9ADA-CAB38A6ADBAB}" dt="2020-08-23T17:16:34.767" v="2669" actId="404"/>
        <pc:sldMkLst>
          <pc:docMk/>
          <pc:sldMk cId="675243109" sldId="487"/>
        </pc:sldMkLst>
        <pc:spChg chg="mod">
          <ac:chgData name="Steve Shellhammer" userId="0e71f22d-ee3e-49c0-82ff-dbc290af8082" providerId="ADAL" clId="{CA656BCD-9632-4D46-9ADA-CAB38A6ADBAB}" dt="2020-08-23T00:23:30.580" v="1173" actId="14100"/>
          <ac:spMkLst>
            <pc:docMk/>
            <pc:sldMk cId="675243109" sldId="487"/>
            <ac:spMk id="2" creationId="{2F86EDF1-4E29-437A-AD3C-2E8D8E7985BE}"/>
          </ac:spMkLst>
        </pc:spChg>
        <pc:spChg chg="mod">
          <ac:chgData name="Steve Shellhammer" userId="0e71f22d-ee3e-49c0-82ff-dbc290af8082" providerId="ADAL" clId="{CA656BCD-9632-4D46-9ADA-CAB38A6ADBAB}" dt="2020-08-23T17:16:34.767" v="2669" actId="404"/>
          <ac:spMkLst>
            <pc:docMk/>
            <pc:sldMk cId="675243109" sldId="487"/>
            <ac:spMk id="3" creationId="{F7F3A0E5-FAAC-4B6F-9E0C-21E97D74B750}"/>
          </ac:spMkLst>
        </pc:spChg>
      </pc:sldChg>
      <pc:sldChg chg="addSp delSp modSp new mod">
        <pc:chgData name="Steve Shellhammer" userId="0e71f22d-ee3e-49c0-82ff-dbc290af8082" providerId="ADAL" clId="{CA656BCD-9632-4D46-9ADA-CAB38A6ADBAB}" dt="2020-08-23T17:20:16.556" v="2804" actId="20577"/>
        <pc:sldMkLst>
          <pc:docMk/>
          <pc:sldMk cId="3208908905" sldId="488"/>
        </pc:sldMkLst>
        <pc:spChg chg="mod">
          <ac:chgData name="Steve Shellhammer" userId="0e71f22d-ee3e-49c0-82ff-dbc290af8082" providerId="ADAL" clId="{CA656BCD-9632-4D46-9ADA-CAB38A6ADBAB}" dt="2020-08-23T00:33:38.002" v="1900" actId="313"/>
          <ac:spMkLst>
            <pc:docMk/>
            <pc:sldMk cId="3208908905" sldId="488"/>
            <ac:spMk id="2" creationId="{1745118A-C841-436F-9D07-60380C878B95}"/>
          </ac:spMkLst>
        </pc:spChg>
        <pc:spChg chg="del">
          <ac:chgData name="Steve Shellhammer" userId="0e71f22d-ee3e-49c0-82ff-dbc290af8082" providerId="ADAL" clId="{CA656BCD-9632-4D46-9ADA-CAB38A6ADBAB}" dt="2020-08-23T00:33:18.211" v="1897" actId="3680"/>
          <ac:spMkLst>
            <pc:docMk/>
            <pc:sldMk cId="3208908905" sldId="488"/>
            <ac:spMk id="3" creationId="{260D66F0-47B9-4151-8646-0999C7EC2E4C}"/>
          </ac:spMkLst>
        </pc:spChg>
        <pc:graphicFrameChg chg="add mod ord modGraphic">
          <ac:chgData name="Steve Shellhammer" userId="0e71f22d-ee3e-49c0-82ff-dbc290af8082" providerId="ADAL" clId="{CA656BCD-9632-4D46-9ADA-CAB38A6ADBAB}" dt="2020-08-23T17:20:16.556" v="2804" actId="20577"/>
          <ac:graphicFrameMkLst>
            <pc:docMk/>
            <pc:sldMk cId="3208908905" sldId="488"/>
            <ac:graphicFrameMk id="7" creationId="{000B318F-0BF1-442D-95EA-0B75D102DB6D}"/>
          </ac:graphicFrameMkLst>
        </pc:graphicFrameChg>
      </pc:sldChg>
      <pc:sldChg chg="modSp new mod">
        <pc:chgData name="Steve Shellhammer" userId="0e71f22d-ee3e-49c0-82ff-dbc290af8082" providerId="ADAL" clId="{CA656BCD-9632-4D46-9ADA-CAB38A6ADBAB}" dt="2020-08-23T00:36:06.962" v="2335" actId="20577"/>
        <pc:sldMkLst>
          <pc:docMk/>
          <pc:sldMk cId="847141214" sldId="489"/>
        </pc:sldMkLst>
        <pc:spChg chg="mod">
          <ac:chgData name="Steve Shellhammer" userId="0e71f22d-ee3e-49c0-82ff-dbc290af8082" providerId="ADAL" clId="{CA656BCD-9632-4D46-9ADA-CAB38A6ADBAB}" dt="2020-08-23T00:34:08.266" v="1957" actId="20577"/>
          <ac:spMkLst>
            <pc:docMk/>
            <pc:sldMk cId="847141214" sldId="489"/>
            <ac:spMk id="2" creationId="{D475D428-45AF-41CA-9480-9EDF278A57BE}"/>
          </ac:spMkLst>
        </pc:spChg>
        <pc:spChg chg="mod">
          <ac:chgData name="Steve Shellhammer" userId="0e71f22d-ee3e-49c0-82ff-dbc290af8082" providerId="ADAL" clId="{CA656BCD-9632-4D46-9ADA-CAB38A6ADBAB}" dt="2020-08-23T00:36:06.962" v="2335" actId="20577"/>
          <ac:spMkLst>
            <pc:docMk/>
            <pc:sldMk cId="847141214" sldId="489"/>
            <ac:spMk id="3" creationId="{2FECA816-EEB6-4F6E-AF54-D0FEA8EB7482}"/>
          </ac:spMkLst>
        </pc:spChg>
      </pc:sldChg>
      <pc:sldChg chg="add">
        <pc:chgData name="Steve Shellhammer" userId="0e71f22d-ee3e-49c0-82ff-dbc290af8082" providerId="ADAL" clId="{CA656BCD-9632-4D46-9ADA-CAB38A6ADBAB}" dt="2020-08-24T17:35:02.126" v="3130"/>
        <pc:sldMkLst>
          <pc:docMk/>
          <pc:sldMk cId="506027600" sldId="490"/>
        </pc:sldMkLst>
      </pc:sldChg>
    </pc:docChg>
  </pc:docChgLst>
  <pc:docChgLst>
    <pc:chgData name="Steve Shellhammer" userId="0e71f22d-ee3e-49c0-82ff-dbc290af8082" providerId="ADAL" clId="{38895232-9FFC-4CAD-808A-D673C864C1A5}"/>
    <pc:docChg chg="modSld">
      <pc:chgData name="Steve Shellhammer" userId="0e71f22d-ee3e-49c0-82ff-dbc290af8082" providerId="ADAL" clId="{38895232-9FFC-4CAD-808A-D673C864C1A5}" dt="2020-08-24T18:32:41.541" v="1" actId="20577"/>
      <pc:docMkLst>
        <pc:docMk/>
      </pc:docMkLst>
      <pc:sldChg chg="modSp mod">
        <pc:chgData name="Steve Shellhammer" userId="0e71f22d-ee3e-49c0-82ff-dbc290af8082" providerId="ADAL" clId="{38895232-9FFC-4CAD-808A-D673C864C1A5}" dt="2020-08-24T18:32:41.541" v="1" actId="20577"/>
        <pc:sldMkLst>
          <pc:docMk/>
          <pc:sldMk cId="847141214" sldId="489"/>
        </pc:sldMkLst>
        <pc:spChg chg="mod">
          <ac:chgData name="Steve Shellhammer" userId="0e71f22d-ee3e-49c0-82ff-dbc290af8082" providerId="ADAL" clId="{38895232-9FFC-4CAD-808A-D673C864C1A5}" dt="2020-08-24T18:32:41.541" v="1" actId="20577"/>
          <ac:spMkLst>
            <pc:docMk/>
            <pc:sldMk cId="847141214" sldId="489"/>
            <ac:spMk id="3" creationId="{2FECA816-EEB6-4F6E-AF54-D0FEA8EB7482}"/>
          </ac:spMkLst>
        </pc:spChg>
      </pc:sldChg>
    </pc:docChg>
  </pc:docChgLst>
  <pc:docChgLst>
    <pc:chgData name="Steve Shellhammer" userId="0e71f22d-ee3e-49c0-82ff-dbc290af8082" providerId="ADAL" clId="{BC1A68F2-2C94-409D-B15B-E70CE4D3DE2B}"/>
    <pc:docChg chg="undo redo custSel modSld">
      <pc:chgData name="Steve Shellhammer" userId="0e71f22d-ee3e-49c0-82ff-dbc290af8082" providerId="ADAL" clId="{BC1A68F2-2C94-409D-B15B-E70CE4D3DE2B}" dt="2021-07-13T21:13:39.358" v="241" actId="20577"/>
      <pc:docMkLst>
        <pc:docMk/>
      </pc:docMkLst>
      <pc:sldChg chg="modSp mod">
        <pc:chgData name="Steve Shellhammer" userId="0e71f22d-ee3e-49c0-82ff-dbc290af8082" providerId="ADAL" clId="{BC1A68F2-2C94-409D-B15B-E70CE4D3DE2B}" dt="2021-07-13T19:14:36.136" v="1" actId="20577"/>
        <pc:sldMkLst>
          <pc:docMk/>
          <pc:sldMk cId="0" sldId="256"/>
        </pc:sldMkLst>
        <pc:spChg chg="mod">
          <ac:chgData name="Steve Shellhammer" userId="0e71f22d-ee3e-49c0-82ff-dbc290af8082" providerId="ADAL" clId="{BC1A68F2-2C94-409D-B15B-E70CE4D3DE2B}" dt="2021-07-13T19:14:36.136" v="1" actId="20577"/>
          <ac:spMkLst>
            <pc:docMk/>
            <pc:sldMk cId="0" sldId="256"/>
            <ac:spMk id="3074" creationId="{00000000-0000-0000-0000-000000000000}"/>
          </ac:spMkLst>
        </pc:spChg>
      </pc:sldChg>
      <pc:sldChg chg="addSp delSp modSp mod">
        <pc:chgData name="Steve Shellhammer" userId="0e71f22d-ee3e-49c0-82ff-dbc290af8082" providerId="ADAL" clId="{BC1A68F2-2C94-409D-B15B-E70CE4D3DE2B}" dt="2021-07-13T21:13:09.740" v="225" actId="1036"/>
        <pc:sldMkLst>
          <pc:docMk/>
          <pc:sldMk cId="4109633702" sldId="511"/>
        </pc:sldMkLst>
        <pc:spChg chg="mod">
          <ac:chgData name="Steve Shellhammer" userId="0e71f22d-ee3e-49c0-82ff-dbc290af8082" providerId="ADAL" clId="{BC1A68F2-2C94-409D-B15B-E70CE4D3DE2B}" dt="2021-07-13T21:12:54.194" v="219" actId="14100"/>
          <ac:spMkLst>
            <pc:docMk/>
            <pc:sldMk cId="4109633702" sldId="511"/>
            <ac:spMk id="3" creationId="{FCD6B3E8-82F6-4CC8-9E4A-FCB4FCD3282E}"/>
          </ac:spMkLst>
        </pc:spChg>
        <pc:spChg chg="mod">
          <ac:chgData name="Steve Shellhammer" userId="0e71f22d-ee3e-49c0-82ff-dbc290af8082" providerId="ADAL" clId="{BC1A68F2-2C94-409D-B15B-E70CE4D3DE2B}" dt="2021-07-13T21:13:03.174" v="221" actId="1076"/>
          <ac:spMkLst>
            <pc:docMk/>
            <pc:sldMk cId="4109633702" sldId="511"/>
            <ac:spMk id="8" creationId="{DAF29CEC-9302-4ED9-9A6B-1BE1B559061C}"/>
          </ac:spMkLst>
        </pc:spChg>
        <pc:spChg chg="add del mod">
          <ac:chgData name="Steve Shellhammer" userId="0e71f22d-ee3e-49c0-82ff-dbc290af8082" providerId="ADAL" clId="{BC1A68F2-2C94-409D-B15B-E70CE4D3DE2B}" dt="2021-07-13T21:12:07.584" v="214" actId="164"/>
          <ac:spMkLst>
            <pc:docMk/>
            <pc:sldMk cId="4109633702" sldId="511"/>
            <ac:spMk id="9" creationId="{82EAA1B7-39D9-458F-B0EF-886584A85F03}"/>
          </ac:spMkLst>
        </pc:spChg>
        <pc:spChg chg="mod">
          <ac:chgData name="Steve Shellhammer" userId="0e71f22d-ee3e-49c0-82ff-dbc290af8082" providerId="ADAL" clId="{BC1A68F2-2C94-409D-B15B-E70CE4D3DE2B}" dt="2021-07-13T21:12:07.584" v="214" actId="164"/>
          <ac:spMkLst>
            <pc:docMk/>
            <pc:sldMk cId="4109633702" sldId="511"/>
            <ac:spMk id="11" creationId="{C8B285BC-2FF4-48DD-ADB5-A6ED6F5AAF74}"/>
          </ac:spMkLst>
        </pc:spChg>
        <pc:grpChg chg="add mod">
          <ac:chgData name="Steve Shellhammer" userId="0e71f22d-ee3e-49c0-82ff-dbc290af8082" providerId="ADAL" clId="{BC1A68F2-2C94-409D-B15B-E70CE4D3DE2B}" dt="2021-07-13T21:13:09.740" v="225" actId="1036"/>
          <ac:grpSpMkLst>
            <pc:docMk/>
            <pc:sldMk cId="4109633702" sldId="511"/>
            <ac:grpSpMk id="10" creationId="{7B6F907E-A831-4708-A373-56CAC73E3FBD}"/>
          </ac:grpSpMkLst>
        </pc:grpChg>
        <pc:picChg chg="mod">
          <ac:chgData name="Steve Shellhammer" userId="0e71f22d-ee3e-49c0-82ff-dbc290af8082" providerId="ADAL" clId="{BC1A68F2-2C94-409D-B15B-E70CE4D3DE2B}" dt="2021-07-13T21:12:55.700" v="220" actId="1076"/>
          <ac:picMkLst>
            <pc:docMk/>
            <pc:sldMk cId="4109633702" sldId="511"/>
            <ac:picMk id="7" creationId="{C5E8D1C6-5A8F-4D6C-9E42-441D2253DD85}"/>
          </ac:picMkLst>
        </pc:picChg>
      </pc:sldChg>
      <pc:sldChg chg="modSp mod">
        <pc:chgData name="Steve Shellhammer" userId="0e71f22d-ee3e-49c0-82ff-dbc290af8082" providerId="ADAL" clId="{BC1A68F2-2C94-409D-B15B-E70CE4D3DE2B}" dt="2021-07-13T21:07:39.558" v="131" actId="115"/>
        <pc:sldMkLst>
          <pc:docMk/>
          <pc:sldMk cId="4023721527" sldId="516"/>
        </pc:sldMkLst>
        <pc:spChg chg="mod">
          <ac:chgData name="Steve Shellhammer" userId="0e71f22d-ee3e-49c0-82ff-dbc290af8082" providerId="ADAL" clId="{BC1A68F2-2C94-409D-B15B-E70CE4D3DE2B}" dt="2021-07-13T21:07:39.558" v="131" actId="115"/>
          <ac:spMkLst>
            <pc:docMk/>
            <pc:sldMk cId="4023721527" sldId="516"/>
            <ac:spMk id="3" creationId="{B1259139-D612-4788-9835-14D9DC82B062}"/>
          </ac:spMkLst>
        </pc:spChg>
      </pc:sldChg>
      <pc:sldChg chg="modSp mod">
        <pc:chgData name="Steve Shellhammer" userId="0e71f22d-ee3e-49c0-82ff-dbc290af8082" providerId="ADAL" clId="{BC1A68F2-2C94-409D-B15B-E70CE4D3DE2B}" dt="2021-07-13T21:13:39.358" v="241" actId="20577"/>
        <pc:sldMkLst>
          <pc:docMk/>
          <pc:sldMk cId="296882006" sldId="520"/>
        </pc:sldMkLst>
        <pc:spChg chg="mod">
          <ac:chgData name="Steve Shellhammer" userId="0e71f22d-ee3e-49c0-82ff-dbc290af8082" providerId="ADAL" clId="{BC1A68F2-2C94-409D-B15B-E70CE4D3DE2B}" dt="2021-07-13T21:13:39.358" v="241" actId="20577"/>
          <ac:spMkLst>
            <pc:docMk/>
            <pc:sldMk cId="296882006" sldId="520"/>
            <ac:spMk id="3" creationId="{084B1034-2D32-419B-BB54-6179631EF0DF}"/>
          </ac:spMkLst>
        </pc:spChg>
        <pc:spChg chg="mod">
          <ac:chgData name="Steve Shellhammer" userId="0e71f22d-ee3e-49c0-82ff-dbc290af8082" providerId="ADAL" clId="{BC1A68F2-2C94-409D-B15B-E70CE4D3DE2B}" dt="2021-07-13T20:28:52.685" v="128" actId="20577"/>
          <ac:spMkLst>
            <pc:docMk/>
            <pc:sldMk cId="296882006" sldId="520"/>
            <ac:spMk id="7" creationId="{2A491CB3-30C7-4827-93B0-17A1C767EE79}"/>
          </ac:spMkLst>
        </pc:spChg>
        <pc:spChg chg="mod">
          <ac:chgData name="Steve Shellhammer" userId="0e71f22d-ee3e-49c0-82ff-dbc290af8082" providerId="ADAL" clId="{BC1A68F2-2C94-409D-B15B-E70CE4D3DE2B}" dt="2021-07-13T20:28:54.679" v="130" actId="20577"/>
          <ac:spMkLst>
            <pc:docMk/>
            <pc:sldMk cId="296882006" sldId="520"/>
            <ac:spMk id="8" creationId="{97788F95-D0F5-4CF1-BA54-8C6F926ECBF4}"/>
          </ac:spMkLst>
        </pc:spChg>
        <pc:spChg chg="mod">
          <ac:chgData name="Steve Shellhammer" userId="0e71f22d-ee3e-49c0-82ff-dbc290af8082" providerId="ADAL" clId="{BC1A68F2-2C94-409D-B15B-E70CE4D3DE2B}" dt="2021-07-13T19:52:00.882" v="114" actId="20577"/>
          <ac:spMkLst>
            <pc:docMk/>
            <pc:sldMk cId="296882006" sldId="520"/>
            <ac:spMk id="9" creationId="{C62673C3-6221-4BC3-8091-4AB470312F22}"/>
          </ac:spMkLst>
        </pc:spChg>
      </pc:sldChg>
      <pc:sldChg chg="modSp mod">
        <pc:chgData name="Steve Shellhammer" userId="0e71f22d-ee3e-49c0-82ff-dbc290af8082" providerId="ADAL" clId="{BC1A68F2-2C94-409D-B15B-E70CE4D3DE2B}" dt="2021-07-13T19:50:38.116" v="89" actId="14100"/>
        <pc:sldMkLst>
          <pc:docMk/>
          <pc:sldMk cId="3832592430" sldId="522"/>
        </pc:sldMkLst>
        <pc:spChg chg="mod">
          <ac:chgData name="Steve Shellhammer" userId="0e71f22d-ee3e-49c0-82ff-dbc290af8082" providerId="ADAL" clId="{BC1A68F2-2C94-409D-B15B-E70CE4D3DE2B}" dt="2021-07-13T19:50:23.526" v="87" actId="6549"/>
          <ac:spMkLst>
            <pc:docMk/>
            <pc:sldMk cId="3832592430" sldId="522"/>
            <ac:spMk id="3" creationId="{FF1A6A67-1B16-4157-9B29-59D09BB30E35}"/>
          </ac:spMkLst>
        </pc:spChg>
        <pc:spChg chg="mod">
          <ac:chgData name="Steve Shellhammer" userId="0e71f22d-ee3e-49c0-82ff-dbc290af8082" providerId="ADAL" clId="{BC1A68F2-2C94-409D-B15B-E70CE4D3DE2B}" dt="2021-07-13T19:49:09.328" v="83" actId="1076"/>
          <ac:spMkLst>
            <pc:docMk/>
            <pc:sldMk cId="3832592430" sldId="522"/>
            <ac:spMk id="7" creationId="{0FBDF828-F787-4E1B-9518-88D2B6D36AC0}"/>
          </ac:spMkLst>
        </pc:spChg>
        <pc:spChg chg="mod">
          <ac:chgData name="Steve Shellhammer" userId="0e71f22d-ee3e-49c0-82ff-dbc290af8082" providerId="ADAL" clId="{BC1A68F2-2C94-409D-B15B-E70CE4D3DE2B}" dt="2021-07-13T19:50:38.116" v="89" actId="14100"/>
          <ac:spMkLst>
            <pc:docMk/>
            <pc:sldMk cId="3832592430" sldId="522"/>
            <ac:spMk id="8" creationId="{A501D644-0D32-460F-A3DE-9D68C9933154}"/>
          </ac:spMkLst>
        </pc:spChg>
      </pc:sldChg>
    </pc:docChg>
  </pc:docChgLst>
  <pc:docChgLst>
    <pc:chgData name="Steve Shellhammer" userId="0e71f22d-ee3e-49c0-82ff-dbc290af8082" providerId="ADAL" clId="{D51FAECE-D089-466E-95E7-7851295A8625}"/>
    <pc:docChg chg="undo custSel addSld delSld modSld">
      <pc:chgData name="Steve Shellhammer" userId="0e71f22d-ee3e-49c0-82ff-dbc290af8082" providerId="ADAL" clId="{D51FAECE-D089-466E-95E7-7851295A8625}" dt="2021-08-23T18:58:50.112" v="2383" actId="20577"/>
      <pc:docMkLst>
        <pc:docMk/>
      </pc:docMkLst>
      <pc:sldChg chg="modSp mod">
        <pc:chgData name="Steve Shellhammer" userId="0e71f22d-ee3e-49c0-82ff-dbc290af8082" providerId="ADAL" clId="{D51FAECE-D089-466E-95E7-7851295A8625}" dt="2021-08-23T18:58:50.112" v="2383" actId="20577"/>
        <pc:sldMkLst>
          <pc:docMk/>
          <pc:sldMk cId="0" sldId="256"/>
        </pc:sldMkLst>
        <pc:spChg chg="mod">
          <ac:chgData name="Steve Shellhammer" userId="0e71f22d-ee3e-49c0-82ff-dbc290af8082" providerId="ADAL" clId="{D51FAECE-D089-466E-95E7-7851295A8625}" dt="2021-08-23T18:58:50.112" v="2383" actId="20577"/>
          <ac:spMkLst>
            <pc:docMk/>
            <pc:sldMk cId="0" sldId="256"/>
            <ac:spMk id="3073" creationId="{00000000-0000-0000-0000-000000000000}"/>
          </ac:spMkLst>
        </pc:spChg>
        <pc:spChg chg="mod">
          <ac:chgData name="Steve Shellhammer" userId="0e71f22d-ee3e-49c0-82ff-dbc290af8082" providerId="ADAL" clId="{D51FAECE-D089-466E-95E7-7851295A8625}" dt="2021-08-23T17:29:34.613" v="28" actId="20577"/>
          <ac:spMkLst>
            <pc:docMk/>
            <pc:sldMk cId="0" sldId="256"/>
            <ac:spMk id="3074" creationId="{00000000-0000-0000-0000-000000000000}"/>
          </ac:spMkLst>
        </pc:spChg>
        <pc:graphicFrameChg chg="modGraphic">
          <ac:chgData name="Steve Shellhammer" userId="0e71f22d-ee3e-49c0-82ff-dbc290af8082" providerId="ADAL" clId="{D51FAECE-D089-466E-95E7-7851295A8625}" dt="2021-08-23T17:30:08.221" v="30" actId="2165"/>
          <ac:graphicFrameMkLst>
            <pc:docMk/>
            <pc:sldMk cId="0" sldId="256"/>
            <ac:graphicFrameMk id="10" creationId="{56BFF8FC-15E6-4208-9DB8-296FB6B5AC3E}"/>
          </ac:graphicFrameMkLst>
        </pc:graphicFrameChg>
      </pc:sldChg>
      <pc:sldChg chg="del">
        <pc:chgData name="Steve Shellhammer" userId="0e71f22d-ee3e-49c0-82ff-dbc290af8082" providerId="ADAL" clId="{D51FAECE-D089-466E-95E7-7851295A8625}" dt="2021-08-23T17:35:59.644" v="487" actId="47"/>
        <pc:sldMkLst>
          <pc:docMk/>
          <pc:sldMk cId="2539548716" sldId="507"/>
        </pc:sldMkLst>
      </pc:sldChg>
      <pc:sldChg chg="del">
        <pc:chgData name="Steve Shellhammer" userId="0e71f22d-ee3e-49c0-82ff-dbc290af8082" providerId="ADAL" clId="{D51FAECE-D089-466E-95E7-7851295A8625}" dt="2021-08-23T17:35:59.644" v="487" actId="47"/>
        <pc:sldMkLst>
          <pc:docMk/>
          <pc:sldMk cId="1348969420" sldId="508"/>
        </pc:sldMkLst>
      </pc:sldChg>
      <pc:sldChg chg="del">
        <pc:chgData name="Steve Shellhammer" userId="0e71f22d-ee3e-49c0-82ff-dbc290af8082" providerId="ADAL" clId="{D51FAECE-D089-466E-95E7-7851295A8625}" dt="2021-08-23T17:35:59.644" v="487" actId="47"/>
        <pc:sldMkLst>
          <pc:docMk/>
          <pc:sldMk cId="696669391" sldId="509"/>
        </pc:sldMkLst>
      </pc:sldChg>
      <pc:sldChg chg="del">
        <pc:chgData name="Steve Shellhammer" userId="0e71f22d-ee3e-49c0-82ff-dbc290af8082" providerId="ADAL" clId="{D51FAECE-D089-466E-95E7-7851295A8625}" dt="2021-08-23T17:35:59.644" v="487" actId="47"/>
        <pc:sldMkLst>
          <pc:docMk/>
          <pc:sldMk cId="2530872900" sldId="510"/>
        </pc:sldMkLst>
      </pc:sldChg>
      <pc:sldChg chg="del">
        <pc:chgData name="Steve Shellhammer" userId="0e71f22d-ee3e-49c0-82ff-dbc290af8082" providerId="ADAL" clId="{D51FAECE-D089-466E-95E7-7851295A8625}" dt="2021-08-23T17:35:59.644" v="487" actId="47"/>
        <pc:sldMkLst>
          <pc:docMk/>
          <pc:sldMk cId="4109633702" sldId="511"/>
        </pc:sldMkLst>
      </pc:sldChg>
      <pc:sldChg chg="del">
        <pc:chgData name="Steve Shellhammer" userId="0e71f22d-ee3e-49c0-82ff-dbc290af8082" providerId="ADAL" clId="{D51FAECE-D089-466E-95E7-7851295A8625}" dt="2021-08-23T17:35:59.644" v="487" actId="47"/>
        <pc:sldMkLst>
          <pc:docMk/>
          <pc:sldMk cId="1261565682" sldId="514"/>
        </pc:sldMkLst>
      </pc:sldChg>
      <pc:sldChg chg="del">
        <pc:chgData name="Steve Shellhammer" userId="0e71f22d-ee3e-49c0-82ff-dbc290af8082" providerId="ADAL" clId="{D51FAECE-D089-466E-95E7-7851295A8625}" dt="2021-08-23T17:35:59.644" v="487" actId="47"/>
        <pc:sldMkLst>
          <pc:docMk/>
          <pc:sldMk cId="158806586" sldId="515"/>
        </pc:sldMkLst>
      </pc:sldChg>
      <pc:sldChg chg="del">
        <pc:chgData name="Steve Shellhammer" userId="0e71f22d-ee3e-49c0-82ff-dbc290af8082" providerId="ADAL" clId="{D51FAECE-D089-466E-95E7-7851295A8625}" dt="2021-08-23T17:35:59.644" v="487" actId="47"/>
        <pc:sldMkLst>
          <pc:docMk/>
          <pc:sldMk cId="4023721527" sldId="516"/>
        </pc:sldMkLst>
      </pc:sldChg>
      <pc:sldChg chg="del">
        <pc:chgData name="Steve Shellhammer" userId="0e71f22d-ee3e-49c0-82ff-dbc290af8082" providerId="ADAL" clId="{D51FAECE-D089-466E-95E7-7851295A8625}" dt="2021-08-23T17:35:59.644" v="487" actId="47"/>
        <pc:sldMkLst>
          <pc:docMk/>
          <pc:sldMk cId="296882006" sldId="520"/>
        </pc:sldMkLst>
      </pc:sldChg>
      <pc:sldChg chg="del">
        <pc:chgData name="Steve Shellhammer" userId="0e71f22d-ee3e-49c0-82ff-dbc290af8082" providerId="ADAL" clId="{D51FAECE-D089-466E-95E7-7851295A8625}" dt="2021-08-23T17:35:59.644" v="487" actId="47"/>
        <pc:sldMkLst>
          <pc:docMk/>
          <pc:sldMk cId="3832592430" sldId="522"/>
        </pc:sldMkLst>
      </pc:sldChg>
      <pc:sldChg chg="del">
        <pc:chgData name="Steve Shellhammer" userId="0e71f22d-ee3e-49c0-82ff-dbc290af8082" providerId="ADAL" clId="{D51FAECE-D089-466E-95E7-7851295A8625}" dt="2021-08-23T17:35:59.644" v="487" actId="47"/>
        <pc:sldMkLst>
          <pc:docMk/>
          <pc:sldMk cId="2782276938" sldId="523"/>
        </pc:sldMkLst>
      </pc:sldChg>
      <pc:sldChg chg="del">
        <pc:chgData name="Steve Shellhammer" userId="0e71f22d-ee3e-49c0-82ff-dbc290af8082" providerId="ADAL" clId="{D51FAECE-D089-466E-95E7-7851295A8625}" dt="2021-08-23T17:35:59.644" v="487" actId="47"/>
        <pc:sldMkLst>
          <pc:docMk/>
          <pc:sldMk cId="1027477533" sldId="524"/>
        </pc:sldMkLst>
      </pc:sldChg>
      <pc:sldChg chg="del">
        <pc:chgData name="Steve Shellhammer" userId="0e71f22d-ee3e-49c0-82ff-dbc290af8082" providerId="ADAL" clId="{D51FAECE-D089-466E-95E7-7851295A8625}" dt="2021-08-23T17:35:59.644" v="487" actId="47"/>
        <pc:sldMkLst>
          <pc:docMk/>
          <pc:sldMk cId="2938999793" sldId="525"/>
        </pc:sldMkLst>
      </pc:sldChg>
      <pc:sldChg chg="del">
        <pc:chgData name="Steve Shellhammer" userId="0e71f22d-ee3e-49c0-82ff-dbc290af8082" providerId="ADAL" clId="{D51FAECE-D089-466E-95E7-7851295A8625}" dt="2021-08-23T17:35:59.644" v="487" actId="47"/>
        <pc:sldMkLst>
          <pc:docMk/>
          <pc:sldMk cId="2483964135" sldId="526"/>
        </pc:sldMkLst>
      </pc:sldChg>
      <pc:sldChg chg="del">
        <pc:chgData name="Steve Shellhammer" userId="0e71f22d-ee3e-49c0-82ff-dbc290af8082" providerId="ADAL" clId="{D51FAECE-D089-466E-95E7-7851295A8625}" dt="2021-08-23T17:35:59.644" v="487" actId="47"/>
        <pc:sldMkLst>
          <pc:docMk/>
          <pc:sldMk cId="3931575800" sldId="527"/>
        </pc:sldMkLst>
      </pc:sldChg>
      <pc:sldChg chg="del">
        <pc:chgData name="Steve Shellhammer" userId="0e71f22d-ee3e-49c0-82ff-dbc290af8082" providerId="ADAL" clId="{D51FAECE-D089-466E-95E7-7851295A8625}" dt="2021-08-23T17:35:59.644" v="487" actId="47"/>
        <pc:sldMkLst>
          <pc:docMk/>
          <pc:sldMk cId="891740046" sldId="528"/>
        </pc:sldMkLst>
      </pc:sldChg>
      <pc:sldChg chg="modSp new mod">
        <pc:chgData name="Steve Shellhammer" userId="0e71f22d-ee3e-49c0-82ff-dbc290af8082" providerId="ADAL" clId="{D51FAECE-D089-466E-95E7-7851295A8625}" dt="2021-08-23T17:36:37.054" v="494" actId="20577"/>
        <pc:sldMkLst>
          <pc:docMk/>
          <pc:sldMk cId="491374436" sldId="529"/>
        </pc:sldMkLst>
        <pc:spChg chg="mod">
          <ac:chgData name="Steve Shellhammer" userId="0e71f22d-ee3e-49c0-82ff-dbc290af8082" providerId="ADAL" clId="{D51FAECE-D089-466E-95E7-7851295A8625}" dt="2021-08-23T17:33:42.734" v="450" actId="14100"/>
          <ac:spMkLst>
            <pc:docMk/>
            <pc:sldMk cId="491374436" sldId="529"/>
            <ac:spMk id="2" creationId="{29237DC3-B4FD-4D40-9365-C1B2D94049B7}"/>
          </ac:spMkLst>
        </pc:spChg>
        <pc:spChg chg="mod">
          <ac:chgData name="Steve Shellhammer" userId="0e71f22d-ee3e-49c0-82ff-dbc290af8082" providerId="ADAL" clId="{D51FAECE-D089-466E-95E7-7851295A8625}" dt="2021-08-23T17:36:37.054" v="494" actId="20577"/>
          <ac:spMkLst>
            <pc:docMk/>
            <pc:sldMk cId="491374436" sldId="529"/>
            <ac:spMk id="3" creationId="{89716238-1985-463C-A34E-E1EECFBE862E}"/>
          </ac:spMkLst>
        </pc:spChg>
      </pc:sldChg>
      <pc:sldChg chg="modSp new mod">
        <pc:chgData name="Steve Shellhammer" userId="0e71f22d-ee3e-49c0-82ff-dbc290af8082" providerId="ADAL" clId="{D51FAECE-D089-466E-95E7-7851295A8625}" dt="2021-08-23T17:44:39.994" v="1064"/>
        <pc:sldMkLst>
          <pc:docMk/>
          <pc:sldMk cId="1033386959" sldId="530"/>
        </pc:sldMkLst>
        <pc:spChg chg="mod">
          <ac:chgData name="Steve Shellhammer" userId="0e71f22d-ee3e-49c0-82ff-dbc290af8082" providerId="ADAL" clId="{D51FAECE-D089-466E-95E7-7851295A8625}" dt="2021-08-23T17:42:56.222" v="1048" actId="14100"/>
          <ac:spMkLst>
            <pc:docMk/>
            <pc:sldMk cId="1033386959" sldId="530"/>
            <ac:spMk id="2" creationId="{049B9A09-D664-49AA-AC53-A8415F49DB4A}"/>
          </ac:spMkLst>
        </pc:spChg>
        <pc:spChg chg="mod">
          <ac:chgData name="Steve Shellhammer" userId="0e71f22d-ee3e-49c0-82ff-dbc290af8082" providerId="ADAL" clId="{D51FAECE-D089-466E-95E7-7851295A8625}" dt="2021-08-23T17:44:39.994" v="1064"/>
          <ac:spMkLst>
            <pc:docMk/>
            <pc:sldMk cId="1033386959" sldId="530"/>
            <ac:spMk id="3" creationId="{FB91CA03-C543-4A7C-9AE8-6F0711F6E077}"/>
          </ac:spMkLst>
        </pc:spChg>
      </pc:sldChg>
      <pc:sldChg chg="addSp modSp new mod">
        <pc:chgData name="Steve Shellhammer" userId="0e71f22d-ee3e-49c0-82ff-dbc290af8082" providerId="ADAL" clId="{D51FAECE-D089-466E-95E7-7851295A8625}" dt="2021-08-23T17:50:26.425" v="1705" actId="1036"/>
        <pc:sldMkLst>
          <pc:docMk/>
          <pc:sldMk cId="3940175403" sldId="531"/>
        </pc:sldMkLst>
        <pc:spChg chg="mod">
          <ac:chgData name="Steve Shellhammer" userId="0e71f22d-ee3e-49c0-82ff-dbc290af8082" providerId="ADAL" clId="{D51FAECE-D089-466E-95E7-7851295A8625}" dt="2021-08-23T17:47:38.230" v="1506" actId="14100"/>
          <ac:spMkLst>
            <pc:docMk/>
            <pc:sldMk cId="3940175403" sldId="531"/>
            <ac:spMk id="2" creationId="{9D16DF8D-ACC9-469C-8019-662F960DB802}"/>
          </ac:spMkLst>
        </pc:spChg>
        <pc:spChg chg="mod">
          <ac:chgData name="Steve Shellhammer" userId="0e71f22d-ee3e-49c0-82ff-dbc290af8082" providerId="ADAL" clId="{D51FAECE-D089-466E-95E7-7851295A8625}" dt="2021-08-23T17:49:03.594" v="1535" actId="1076"/>
          <ac:spMkLst>
            <pc:docMk/>
            <pc:sldMk cId="3940175403" sldId="531"/>
            <ac:spMk id="3" creationId="{AECBD9F4-0DB3-4E1A-82CE-253323D5A4FB}"/>
          </ac:spMkLst>
        </pc:spChg>
        <pc:spChg chg="add mod">
          <ac:chgData name="Steve Shellhammer" userId="0e71f22d-ee3e-49c0-82ff-dbc290af8082" providerId="ADAL" clId="{D51FAECE-D089-466E-95E7-7851295A8625}" dt="2021-08-23T17:50:26.425" v="1705" actId="1036"/>
          <ac:spMkLst>
            <pc:docMk/>
            <pc:sldMk cId="3940175403" sldId="531"/>
            <ac:spMk id="7" creationId="{BB6A860E-7F78-409E-9233-E04FDEE94050}"/>
          </ac:spMkLst>
        </pc:spChg>
        <pc:spChg chg="add mod">
          <ac:chgData name="Steve Shellhammer" userId="0e71f22d-ee3e-49c0-82ff-dbc290af8082" providerId="ADAL" clId="{D51FAECE-D089-466E-95E7-7851295A8625}" dt="2021-08-23T17:49:06.824" v="1536" actId="1076"/>
          <ac:spMkLst>
            <pc:docMk/>
            <pc:sldMk cId="3940175403" sldId="531"/>
            <ac:spMk id="8" creationId="{273A1780-1574-4624-8BCE-ACC420C9E3FF}"/>
          </ac:spMkLst>
        </pc:spChg>
      </pc:sldChg>
      <pc:sldChg chg="addSp modSp new mod">
        <pc:chgData name="Steve Shellhammer" userId="0e71f22d-ee3e-49c0-82ff-dbc290af8082" providerId="ADAL" clId="{D51FAECE-D089-466E-95E7-7851295A8625}" dt="2021-08-23T17:53:49.065" v="1861" actId="255"/>
        <pc:sldMkLst>
          <pc:docMk/>
          <pc:sldMk cId="3646594998" sldId="532"/>
        </pc:sldMkLst>
        <pc:spChg chg="mod">
          <ac:chgData name="Steve Shellhammer" userId="0e71f22d-ee3e-49c0-82ff-dbc290af8082" providerId="ADAL" clId="{D51FAECE-D089-466E-95E7-7851295A8625}" dt="2021-08-23T17:51:18.966" v="1732" actId="14100"/>
          <ac:spMkLst>
            <pc:docMk/>
            <pc:sldMk cId="3646594998" sldId="532"/>
            <ac:spMk id="2" creationId="{31CAF199-15C9-4031-9702-BB339A032675}"/>
          </ac:spMkLst>
        </pc:spChg>
        <pc:spChg chg="mod">
          <ac:chgData name="Steve Shellhammer" userId="0e71f22d-ee3e-49c0-82ff-dbc290af8082" providerId="ADAL" clId="{D51FAECE-D089-466E-95E7-7851295A8625}" dt="2021-08-23T17:53:49.065" v="1861" actId="255"/>
          <ac:spMkLst>
            <pc:docMk/>
            <pc:sldMk cId="3646594998" sldId="532"/>
            <ac:spMk id="3" creationId="{E3764038-8339-481B-9020-985FC6E12F4D}"/>
          </ac:spMkLst>
        </pc:spChg>
        <pc:picChg chg="add mod">
          <ac:chgData name="Steve Shellhammer" userId="0e71f22d-ee3e-49c0-82ff-dbc290af8082" providerId="ADAL" clId="{D51FAECE-D089-466E-95E7-7851295A8625}" dt="2021-08-23T17:52:50.299" v="1743" actId="1076"/>
          <ac:picMkLst>
            <pc:docMk/>
            <pc:sldMk cId="3646594998" sldId="532"/>
            <ac:picMk id="8" creationId="{4E69EFE8-25AF-4AC2-B341-5B6C64DD508B}"/>
          </ac:picMkLst>
        </pc:picChg>
      </pc:sldChg>
      <pc:sldChg chg="addSp delSp modSp add mod">
        <pc:chgData name="Steve Shellhammer" userId="0e71f22d-ee3e-49c0-82ff-dbc290af8082" providerId="ADAL" clId="{D51FAECE-D089-466E-95E7-7851295A8625}" dt="2021-08-23T17:54:29.228" v="1866"/>
        <pc:sldMkLst>
          <pc:docMk/>
          <pc:sldMk cId="1470928392" sldId="533"/>
        </pc:sldMkLst>
        <pc:spChg chg="mod">
          <ac:chgData name="Steve Shellhammer" userId="0e71f22d-ee3e-49c0-82ff-dbc290af8082" providerId="ADAL" clId="{D51FAECE-D089-466E-95E7-7851295A8625}" dt="2021-08-23T17:51:48.969" v="1736" actId="20577"/>
          <ac:spMkLst>
            <pc:docMk/>
            <pc:sldMk cId="1470928392" sldId="533"/>
            <ac:spMk id="2" creationId="{31CAF199-15C9-4031-9702-BB339A032675}"/>
          </ac:spMkLst>
        </pc:spChg>
        <pc:spChg chg="del">
          <ac:chgData name="Steve Shellhammer" userId="0e71f22d-ee3e-49c0-82ff-dbc290af8082" providerId="ADAL" clId="{D51FAECE-D089-466E-95E7-7851295A8625}" dt="2021-08-23T17:54:19.202" v="1864" actId="478"/>
          <ac:spMkLst>
            <pc:docMk/>
            <pc:sldMk cId="1470928392" sldId="533"/>
            <ac:spMk id="3" creationId="{E3764038-8339-481B-9020-985FC6E12F4D}"/>
          </ac:spMkLst>
        </pc:spChg>
        <pc:spChg chg="add del mod">
          <ac:chgData name="Steve Shellhammer" userId="0e71f22d-ee3e-49c0-82ff-dbc290af8082" providerId="ADAL" clId="{D51FAECE-D089-466E-95E7-7851295A8625}" dt="2021-08-23T17:54:21.402" v="1865" actId="478"/>
          <ac:spMkLst>
            <pc:docMk/>
            <pc:sldMk cId="1470928392" sldId="533"/>
            <ac:spMk id="10" creationId="{592FAEE0-9225-4857-AC40-8DC74268C8F9}"/>
          </ac:spMkLst>
        </pc:spChg>
        <pc:spChg chg="add mod">
          <ac:chgData name="Steve Shellhammer" userId="0e71f22d-ee3e-49c0-82ff-dbc290af8082" providerId="ADAL" clId="{D51FAECE-D089-466E-95E7-7851295A8625}" dt="2021-08-23T17:54:29.228" v="1866"/>
          <ac:spMkLst>
            <pc:docMk/>
            <pc:sldMk cId="1470928392" sldId="533"/>
            <ac:spMk id="11" creationId="{C55376E0-B2FE-4B8E-9E7A-6B4F76A7266E}"/>
          </ac:spMkLst>
        </pc:spChg>
        <pc:picChg chg="add mod">
          <ac:chgData name="Steve Shellhammer" userId="0e71f22d-ee3e-49c0-82ff-dbc290af8082" providerId="ADAL" clId="{D51FAECE-D089-466E-95E7-7851295A8625}" dt="2021-08-23T17:54:16.487" v="1863" actId="1076"/>
          <ac:picMkLst>
            <pc:docMk/>
            <pc:sldMk cId="1470928392" sldId="533"/>
            <ac:picMk id="8" creationId="{665AEDEE-906F-46FB-82C2-D9C92A008788}"/>
          </ac:picMkLst>
        </pc:picChg>
      </pc:sldChg>
      <pc:sldChg chg="addSp delSp modSp add mod">
        <pc:chgData name="Steve Shellhammer" userId="0e71f22d-ee3e-49c0-82ff-dbc290af8082" providerId="ADAL" clId="{D51FAECE-D089-466E-95E7-7851295A8625}" dt="2021-08-23T17:54:53.993" v="1871" actId="1076"/>
        <pc:sldMkLst>
          <pc:docMk/>
          <pc:sldMk cId="3533804203" sldId="534"/>
        </pc:sldMkLst>
        <pc:spChg chg="mod">
          <ac:chgData name="Steve Shellhammer" userId="0e71f22d-ee3e-49c0-82ff-dbc290af8082" providerId="ADAL" clId="{D51FAECE-D089-466E-95E7-7851295A8625}" dt="2021-08-23T17:51:53.850" v="1738" actId="20577"/>
          <ac:spMkLst>
            <pc:docMk/>
            <pc:sldMk cId="3533804203" sldId="534"/>
            <ac:spMk id="2" creationId="{31CAF199-15C9-4031-9702-BB339A032675}"/>
          </ac:spMkLst>
        </pc:spChg>
        <pc:spChg chg="del">
          <ac:chgData name="Steve Shellhammer" userId="0e71f22d-ee3e-49c0-82ff-dbc290af8082" providerId="ADAL" clId="{D51FAECE-D089-466E-95E7-7851295A8625}" dt="2021-08-23T17:54:35.228" v="1867" actId="478"/>
          <ac:spMkLst>
            <pc:docMk/>
            <pc:sldMk cId="3533804203" sldId="534"/>
            <ac:spMk id="3" creationId="{E3764038-8339-481B-9020-985FC6E12F4D}"/>
          </ac:spMkLst>
        </pc:spChg>
        <pc:spChg chg="add del mod">
          <ac:chgData name="Steve Shellhammer" userId="0e71f22d-ee3e-49c0-82ff-dbc290af8082" providerId="ADAL" clId="{D51FAECE-D089-466E-95E7-7851295A8625}" dt="2021-08-23T17:54:36.824" v="1868" actId="478"/>
          <ac:spMkLst>
            <pc:docMk/>
            <pc:sldMk cId="3533804203" sldId="534"/>
            <ac:spMk id="10" creationId="{941529D6-D1DD-4FE6-9964-144D7C1A82EF}"/>
          </ac:spMkLst>
        </pc:spChg>
        <pc:spChg chg="add mod">
          <ac:chgData name="Steve Shellhammer" userId="0e71f22d-ee3e-49c0-82ff-dbc290af8082" providerId="ADAL" clId="{D51FAECE-D089-466E-95E7-7851295A8625}" dt="2021-08-23T17:54:44.076" v="1869"/>
          <ac:spMkLst>
            <pc:docMk/>
            <pc:sldMk cId="3533804203" sldId="534"/>
            <ac:spMk id="11" creationId="{D7DF42BD-5CAD-43AE-9548-1ADD60AD397A}"/>
          </ac:spMkLst>
        </pc:spChg>
        <pc:picChg chg="add mod">
          <ac:chgData name="Steve Shellhammer" userId="0e71f22d-ee3e-49c0-82ff-dbc290af8082" providerId="ADAL" clId="{D51FAECE-D089-466E-95E7-7851295A8625}" dt="2021-08-23T17:54:53.993" v="1871" actId="1076"/>
          <ac:picMkLst>
            <pc:docMk/>
            <pc:sldMk cId="3533804203" sldId="534"/>
            <ac:picMk id="8" creationId="{2C93B98A-35FA-4933-9A9B-D68CCACB4224}"/>
          </ac:picMkLst>
        </pc:picChg>
      </pc:sldChg>
      <pc:sldChg chg="addSp delSp modSp new mod">
        <pc:chgData name="Steve Shellhammer" userId="0e71f22d-ee3e-49c0-82ff-dbc290af8082" providerId="ADAL" clId="{D51FAECE-D089-466E-95E7-7851295A8625}" dt="2021-08-23T18:55:09.150" v="2082" actId="20577"/>
        <pc:sldMkLst>
          <pc:docMk/>
          <pc:sldMk cId="767981311" sldId="535"/>
        </pc:sldMkLst>
        <pc:spChg chg="mod">
          <ac:chgData name="Steve Shellhammer" userId="0e71f22d-ee3e-49c0-82ff-dbc290af8082" providerId="ADAL" clId="{D51FAECE-D089-466E-95E7-7851295A8625}" dt="2021-08-23T17:55:54.730" v="1904" actId="20577"/>
          <ac:spMkLst>
            <pc:docMk/>
            <pc:sldMk cId="767981311" sldId="535"/>
            <ac:spMk id="2" creationId="{FC699608-73A5-43E7-A209-403AAB704EE6}"/>
          </ac:spMkLst>
        </pc:spChg>
        <pc:spChg chg="del">
          <ac:chgData name="Steve Shellhammer" userId="0e71f22d-ee3e-49c0-82ff-dbc290af8082" providerId="ADAL" clId="{D51FAECE-D089-466E-95E7-7851295A8625}" dt="2021-08-23T17:56:32.675" v="1905" actId="3680"/>
          <ac:spMkLst>
            <pc:docMk/>
            <pc:sldMk cId="767981311" sldId="535"/>
            <ac:spMk id="3" creationId="{0FEA7BEB-06C4-4DDD-8C74-E35C6DDE42B0}"/>
          </ac:spMkLst>
        </pc:spChg>
        <pc:graphicFrameChg chg="add mod ord modGraphic">
          <ac:chgData name="Steve Shellhammer" userId="0e71f22d-ee3e-49c0-82ff-dbc290af8082" providerId="ADAL" clId="{D51FAECE-D089-466E-95E7-7851295A8625}" dt="2021-08-23T18:55:09.150" v="2082" actId="20577"/>
          <ac:graphicFrameMkLst>
            <pc:docMk/>
            <pc:sldMk cId="767981311" sldId="535"/>
            <ac:graphicFrameMk id="7" creationId="{E24FE839-38A3-4C47-B2D9-DBF4057B71AF}"/>
          </ac:graphicFrameMkLst>
        </pc:graphicFrameChg>
      </pc:sldChg>
      <pc:sldChg chg="modSp new mod">
        <pc:chgData name="Steve Shellhammer" userId="0e71f22d-ee3e-49c0-82ff-dbc290af8082" providerId="ADAL" clId="{D51FAECE-D089-466E-95E7-7851295A8625}" dt="2021-08-23T18:56:59.597" v="2379" actId="33524"/>
        <pc:sldMkLst>
          <pc:docMk/>
          <pc:sldMk cId="913928595" sldId="536"/>
        </pc:sldMkLst>
        <pc:spChg chg="mod">
          <ac:chgData name="Steve Shellhammer" userId="0e71f22d-ee3e-49c0-82ff-dbc290af8082" providerId="ADAL" clId="{D51FAECE-D089-466E-95E7-7851295A8625}" dt="2021-08-23T18:55:35.424" v="2090" actId="20577"/>
          <ac:spMkLst>
            <pc:docMk/>
            <pc:sldMk cId="913928595" sldId="536"/>
            <ac:spMk id="2" creationId="{1731B989-6599-4877-B37D-55AA4B2E7805}"/>
          </ac:spMkLst>
        </pc:spChg>
        <pc:spChg chg="mod">
          <ac:chgData name="Steve Shellhammer" userId="0e71f22d-ee3e-49c0-82ff-dbc290af8082" providerId="ADAL" clId="{D51FAECE-D089-466E-95E7-7851295A8625}" dt="2021-08-23T18:56:59.597" v="2379" actId="33524"/>
          <ac:spMkLst>
            <pc:docMk/>
            <pc:sldMk cId="913928595" sldId="536"/>
            <ac:spMk id="3" creationId="{27473B3F-F94D-4728-A0F8-88BFA6907F94}"/>
          </ac:spMkLst>
        </pc:spChg>
      </pc:sldChg>
    </pc:docChg>
  </pc:docChgLst>
  <pc:docChgLst>
    <pc:chgData name="Steve Shellhammer" userId="0e71f22d-ee3e-49c0-82ff-dbc290af8082" providerId="ADAL" clId="{DF41E3CF-BC06-4119-80BC-6488C9AEF35D}"/>
    <pc:docChg chg="undo redo custSel modSld">
      <pc:chgData name="Steve Shellhammer" userId="0e71f22d-ee3e-49c0-82ff-dbc290af8082" providerId="ADAL" clId="{DF41E3CF-BC06-4119-80BC-6488C9AEF35D}" dt="2020-09-08T19:41:13.341" v="4" actId="20577"/>
      <pc:docMkLst>
        <pc:docMk/>
      </pc:docMkLst>
      <pc:sldChg chg="modSp mod">
        <pc:chgData name="Steve Shellhammer" userId="0e71f22d-ee3e-49c0-82ff-dbc290af8082" providerId="ADAL" clId="{DF41E3CF-BC06-4119-80BC-6488C9AEF35D}" dt="2020-08-26T17:07:37.534" v="2" actId="2165"/>
        <pc:sldMkLst>
          <pc:docMk/>
          <pc:sldMk cId="0" sldId="256"/>
        </pc:sldMkLst>
        <pc:graphicFrameChg chg="modGraphic">
          <ac:chgData name="Steve Shellhammer" userId="0e71f22d-ee3e-49c0-82ff-dbc290af8082" providerId="ADAL" clId="{DF41E3CF-BC06-4119-80BC-6488C9AEF35D}" dt="2020-08-26T17:07:37.534" v="2" actId="2165"/>
          <ac:graphicFrameMkLst>
            <pc:docMk/>
            <pc:sldMk cId="0" sldId="256"/>
            <ac:graphicFrameMk id="10" creationId="{56BFF8FC-15E6-4208-9DB8-296FB6B5AC3E}"/>
          </ac:graphicFrameMkLst>
        </pc:graphicFrameChg>
      </pc:sldChg>
      <pc:sldChg chg="modSp mod">
        <pc:chgData name="Steve Shellhammer" userId="0e71f22d-ee3e-49c0-82ff-dbc290af8082" providerId="ADAL" clId="{DF41E3CF-BC06-4119-80BC-6488C9AEF35D}" dt="2020-08-26T17:07:50.174" v="3" actId="6549"/>
        <pc:sldMkLst>
          <pc:docMk/>
          <pc:sldMk cId="1632125" sldId="479"/>
        </pc:sldMkLst>
        <pc:spChg chg="mod">
          <ac:chgData name="Steve Shellhammer" userId="0e71f22d-ee3e-49c0-82ff-dbc290af8082" providerId="ADAL" clId="{DF41E3CF-BC06-4119-80BC-6488C9AEF35D}" dt="2020-08-26T17:07:50.174" v="3" actId="6549"/>
          <ac:spMkLst>
            <pc:docMk/>
            <pc:sldMk cId="1632125" sldId="479"/>
            <ac:spMk id="3" creationId="{95F00F21-C9D4-41E9-8AE4-5CB8F3844943}"/>
          </ac:spMkLst>
        </pc:spChg>
      </pc:sldChg>
      <pc:sldChg chg="modSp mod">
        <pc:chgData name="Steve Shellhammer" userId="0e71f22d-ee3e-49c0-82ff-dbc290af8082" providerId="ADAL" clId="{DF41E3CF-BC06-4119-80BC-6488C9AEF35D}" dt="2020-09-08T19:41:13.341" v="4" actId="20577"/>
        <pc:sldMkLst>
          <pc:docMk/>
          <pc:sldMk cId="1014374459" sldId="480"/>
        </pc:sldMkLst>
        <pc:spChg chg="mod">
          <ac:chgData name="Steve Shellhammer" userId="0e71f22d-ee3e-49c0-82ff-dbc290af8082" providerId="ADAL" clId="{DF41E3CF-BC06-4119-80BC-6488C9AEF35D}" dt="2020-09-08T19:41:13.341" v="4" actId="20577"/>
          <ac:spMkLst>
            <pc:docMk/>
            <pc:sldMk cId="1014374459" sldId="480"/>
            <ac:spMk id="3" creationId="{06AD7F19-BBE7-42D5-81E1-D0A5F4F8AB06}"/>
          </ac:spMkLst>
        </pc:spChg>
      </pc:sldChg>
    </pc:docChg>
  </pc:docChgLst>
  <pc:docChgLst>
    <pc:chgData name="Steve Shellhammer" userId="0e71f22d-ee3e-49c0-82ff-dbc290af8082" providerId="ADAL" clId="{9A8F5A9B-1CB4-4C7E-9B2A-DC94F0BD82DD}"/>
    <pc:docChg chg="undo custSel modSld">
      <pc:chgData name="Steve Shellhammer" userId="0e71f22d-ee3e-49c0-82ff-dbc290af8082" providerId="ADAL" clId="{9A8F5A9B-1CB4-4C7E-9B2A-DC94F0BD82DD}" dt="2020-08-26T16:51:41.966" v="570" actId="14100"/>
      <pc:docMkLst>
        <pc:docMk/>
      </pc:docMkLst>
      <pc:sldChg chg="modSp mod">
        <pc:chgData name="Steve Shellhammer" userId="0e71f22d-ee3e-49c0-82ff-dbc290af8082" providerId="ADAL" clId="{9A8F5A9B-1CB4-4C7E-9B2A-DC94F0BD82DD}" dt="2020-08-26T16:46:09.517" v="425" actId="14100"/>
        <pc:sldMkLst>
          <pc:docMk/>
          <pc:sldMk cId="3145523729" sldId="482"/>
        </pc:sldMkLst>
        <pc:spChg chg="mod">
          <ac:chgData name="Steve Shellhammer" userId="0e71f22d-ee3e-49c0-82ff-dbc290af8082" providerId="ADAL" clId="{9A8F5A9B-1CB4-4C7E-9B2A-DC94F0BD82DD}" dt="2020-08-26T16:45:47.609" v="420" actId="1076"/>
          <ac:spMkLst>
            <pc:docMk/>
            <pc:sldMk cId="3145523729" sldId="482"/>
            <ac:spMk id="2" creationId="{005DAA92-A641-45E9-9B1B-72663ACAA312}"/>
          </ac:spMkLst>
        </pc:spChg>
        <pc:spChg chg="mod">
          <ac:chgData name="Steve Shellhammer" userId="0e71f22d-ee3e-49c0-82ff-dbc290af8082" providerId="ADAL" clId="{9A8F5A9B-1CB4-4C7E-9B2A-DC94F0BD82DD}" dt="2020-08-26T16:46:09.517" v="425" actId="14100"/>
          <ac:spMkLst>
            <pc:docMk/>
            <pc:sldMk cId="3145523729" sldId="482"/>
            <ac:spMk id="3" creationId="{85E764BB-08F0-4F5B-87CC-541A3CA35AB1}"/>
          </ac:spMkLst>
        </pc:spChg>
      </pc:sldChg>
      <pc:sldChg chg="modSp mod">
        <pc:chgData name="Steve Shellhammer" userId="0e71f22d-ee3e-49c0-82ff-dbc290af8082" providerId="ADAL" clId="{9A8F5A9B-1CB4-4C7E-9B2A-DC94F0BD82DD}" dt="2020-08-26T16:51:41.966" v="570" actId="14100"/>
        <pc:sldMkLst>
          <pc:docMk/>
          <pc:sldMk cId="675243109" sldId="487"/>
        </pc:sldMkLst>
        <pc:spChg chg="mod">
          <ac:chgData name="Steve Shellhammer" userId="0e71f22d-ee3e-49c0-82ff-dbc290af8082" providerId="ADAL" clId="{9A8F5A9B-1CB4-4C7E-9B2A-DC94F0BD82DD}" dt="2020-08-26T00:00:23.060" v="3" actId="1076"/>
          <ac:spMkLst>
            <pc:docMk/>
            <pc:sldMk cId="675243109" sldId="487"/>
            <ac:spMk id="2" creationId="{2F86EDF1-4E29-437A-AD3C-2E8D8E7985BE}"/>
          </ac:spMkLst>
        </pc:spChg>
        <pc:spChg chg="mod">
          <ac:chgData name="Steve Shellhammer" userId="0e71f22d-ee3e-49c0-82ff-dbc290af8082" providerId="ADAL" clId="{9A8F5A9B-1CB4-4C7E-9B2A-DC94F0BD82DD}" dt="2020-08-26T16:51:41.966" v="570" actId="14100"/>
          <ac:spMkLst>
            <pc:docMk/>
            <pc:sldMk cId="675243109" sldId="487"/>
            <ac:spMk id="3" creationId="{F7F3A0E5-FAAC-4B6F-9E0C-21E97D74B750}"/>
          </ac:spMkLst>
        </pc:spChg>
        <pc:spChg chg="mod">
          <ac:chgData name="Steve Shellhammer" userId="0e71f22d-ee3e-49c0-82ff-dbc290af8082" providerId="ADAL" clId="{9A8F5A9B-1CB4-4C7E-9B2A-DC94F0BD82DD}" dt="2020-08-26T16:49:11.643" v="468" actId="1035"/>
          <ac:spMkLst>
            <pc:docMk/>
            <pc:sldMk cId="675243109" sldId="487"/>
            <ac:spMk id="7" creationId="{C3FF793B-028C-4B28-85CC-FD8D7C5052C6}"/>
          </ac:spMkLst>
        </pc:spChg>
        <pc:graphicFrameChg chg="mod modGraphic">
          <ac:chgData name="Steve Shellhammer" userId="0e71f22d-ee3e-49c0-82ff-dbc290af8082" providerId="ADAL" clId="{9A8F5A9B-1CB4-4C7E-9B2A-DC94F0BD82DD}" dt="2020-08-26T16:51:23.387" v="568" actId="1035"/>
          <ac:graphicFrameMkLst>
            <pc:docMk/>
            <pc:sldMk cId="675243109" sldId="487"/>
            <ac:graphicFrameMk id="8" creationId="{3EE1DFF0-4B1A-4854-A798-EB1E74EF18D8}"/>
          </ac:graphicFrameMkLst>
        </pc:graphicFrameChg>
      </pc:sldChg>
    </pc:docChg>
  </pc:docChgLst>
  <pc:docChgLst>
    <pc:chgData name="Steve Shellhammer" userId="0e71f22d-ee3e-49c0-82ff-dbc290af8082" providerId="ADAL" clId="{F1D294C9-8804-4C70-A038-C3E81DE30617}"/>
    <pc:docChg chg="undo custSel addSld delSld modSld modMainMaster">
      <pc:chgData name="Steve Shellhammer" userId="0e71f22d-ee3e-49c0-82ff-dbc290af8082" providerId="ADAL" clId="{F1D294C9-8804-4C70-A038-C3E81DE30617}" dt="2023-02-16T20:44:33.148" v="3421" actId="207"/>
      <pc:docMkLst>
        <pc:docMk/>
      </pc:docMkLst>
      <pc:sldChg chg="addSp delSp modSp mod">
        <pc:chgData name="Steve Shellhammer" userId="0e71f22d-ee3e-49c0-82ff-dbc290af8082" providerId="ADAL" clId="{F1D294C9-8804-4C70-A038-C3E81DE30617}" dt="2023-02-16T20:41:53.346" v="3408" actId="478"/>
        <pc:sldMkLst>
          <pc:docMk/>
          <pc:sldMk cId="0" sldId="256"/>
        </pc:sldMkLst>
        <pc:spChg chg="add del mod">
          <ac:chgData name="Steve Shellhammer" userId="0e71f22d-ee3e-49c0-82ff-dbc290af8082" providerId="ADAL" clId="{F1D294C9-8804-4C70-A038-C3E81DE30617}" dt="2023-02-16T20:41:53.346" v="3408" actId="478"/>
          <ac:spMkLst>
            <pc:docMk/>
            <pc:sldMk cId="0" sldId="256"/>
            <ac:spMk id="3" creationId="{4193F094-7E97-450D-8AEA-61E64E9EEF52}"/>
          </ac:spMkLst>
        </pc:spChg>
        <pc:spChg chg="mod">
          <ac:chgData name="Steve Shellhammer" userId="0e71f22d-ee3e-49c0-82ff-dbc290af8082" providerId="ADAL" clId="{F1D294C9-8804-4C70-A038-C3E81DE30617}" dt="2023-01-25T23:05:09.846" v="234" actId="20577"/>
          <ac:spMkLst>
            <pc:docMk/>
            <pc:sldMk cId="0" sldId="256"/>
            <ac:spMk id="9" creationId="{0E31A46A-2C9E-3C6E-1BCA-1D63DB6F5F0E}"/>
          </ac:spMkLst>
        </pc:spChg>
      </pc:sldChg>
      <pc:sldChg chg="modSp mod">
        <pc:chgData name="Steve Shellhammer" userId="0e71f22d-ee3e-49c0-82ff-dbc290af8082" providerId="ADAL" clId="{F1D294C9-8804-4C70-A038-C3E81DE30617}" dt="2023-01-25T23:05:37.577" v="285" actId="20577"/>
        <pc:sldMkLst>
          <pc:docMk/>
          <pc:sldMk cId="1296192571" sldId="258"/>
        </pc:sldMkLst>
        <pc:graphicFrameChg chg="modGraphic">
          <ac:chgData name="Steve Shellhammer" userId="0e71f22d-ee3e-49c0-82ff-dbc290af8082" providerId="ADAL" clId="{F1D294C9-8804-4C70-A038-C3E81DE30617}" dt="2023-01-25T23:05:37.577" v="285" actId="20577"/>
          <ac:graphicFrameMkLst>
            <pc:docMk/>
            <pc:sldMk cId="1296192571" sldId="258"/>
            <ac:graphicFrameMk id="7" creationId="{C7CC807D-6045-865D-9CA1-B5104B9376A6}"/>
          </ac:graphicFrameMkLst>
        </pc:graphicFrameChg>
      </pc:sldChg>
      <pc:sldChg chg="addSp modSp mod">
        <pc:chgData name="Steve Shellhammer" userId="0e71f22d-ee3e-49c0-82ff-dbc290af8082" providerId="ADAL" clId="{F1D294C9-8804-4C70-A038-C3E81DE30617}" dt="2023-01-25T23:13:33.174" v="457" actId="1076"/>
        <pc:sldMkLst>
          <pc:docMk/>
          <pc:sldMk cId="4262401569" sldId="269"/>
        </pc:sldMkLst>
        <pc:spChg chg="mod">
          <ac:chgData name="Steve Shellhammer" userId="0e71f22d-ee3e-49c0-82ff-dbc290af8082" providerId="ADAL" clId="{F1D294C9-8804-4C70-A038-C3E81DE30617}" dt="2023-01-25T23:13:33.174" v="457" actId="1076"/>
          <ac:spMkLst>
            <pc:docMk/>
            <pc:sldMk cId="4262401569" sldId="269"/>
            <ac:spMk id="2" creationId="{6AB0CEC8-61CE-4221-9915-956C933539DC}"/>
          </ac:spMkLst>
        </pc:spChg>
        <pc:spChg chg="mod">
          <ac:chgData name="Steve Shellhammer" userId="0e71f22d-ee3e-49c0-82ff-dbc290af8082" providerId="ADAL" clId="{F1D294C9-8804-4C70-A038-C3E81DE30617}" dt="2023-01-25T23:13:04.934" v="453" actId="14100"/>
          <ac:spMkLst>
            <pc:docMk/>
            <pc:sldMk cId="4262401569" sldId="269"/>
            <ac:spMk id="3" creationId="{BB8B3D34-7487-4EB2-ADBB-A1B8752902F5}"/>
          </ac:spMkLst>
        </pc:spChg>
        <pc:graphicFrameChg chg="add mod">
          <ac:chgData name="Steve Shellhammer" userId="0e71f22d-ee3e-49c0-82ff-dbc290af8082" providerId="ADAL" clId="{F1D294C9-8804-4C70-A038-C3E81DE30617}" dt="2023-01-25T23:13:13.253" v="456" actId="1035"/>
          <ac:graphicFrameMkLst>
            <pc:docMk/>
            <pc:sldMk cId="4262401569" sldId="269"/>
            <ac:graphicFrameMk id="7" creationId="{4601E202-0B97-4963-A2C8-BCC2007B4B55}"/>
          </ac:graphicFrameMkLst>
        </pc:graphicFrameChg>
      </pc:sldChg>
      <pc:sldChg chg="modSp mod">
        <pc:chgData name="Steve Shellhammer" userId="0e71f22d-ee3e-49c0-82ff-dbc290af8082" providerId="ADAL" clId="{F1D294C9-8804-4C70-A038-C3E81DE30617}" dt="2023-01-25T23:12:21.991" v="425" actId="313"/>
        <pc:sldMkLst>
          <pc:docMk/>
          <pc:sldMk cId="2787983708" sldId="270"/>
        </pc:sldMkLst>
        <pc:spChg chg="mod">
          <ac:chgData name="Steve Shellhammer" userId="0e71f22d-ee3e-49c0-82ff-dbc290af8082" providerId="ADAL" clId="{F1D294C9-8804-4C70-A038-C3E81DE30617}" dt="2023-01-25T23:12:21.991" v="425" actId="313"/>
          <ac:spMkLst>
            <pc:docMk/>
            <pc:sldMk cId="2787983708" sldId="270"/>
            <ac:spMk id="3" creationId="{D1062616-72FC-4B02-8FFE-6A30F641D32E}"/>
          </ac:spMkLst>
        </pc:spChg>
      </pc:sldChg>
      <pc:sldChg chg="modSp new mod">
        <pc:chgData name="Steve Shellhammer" userId="0e71f22d-ee3e-49c0-82ff-dbc290af8082" providerId="ADAL" clId="{F1D294C9-8804-4C70-A038-C3E81DE30617}" dt="2023-02-16T20:42:58.439" v="3417" actId="20577"/>
        <pc:sldMkLst>
          <pc:docMk/>
          <pc:sldMk cId="1676898796" sldId="271"/>
        </pc:sldMkLst>
        <pc:spChg chg="mod">
          <ac:chgData name="Steve Shellhammer" userId="0e71f22d-ee3e-49c0-82ff-dbc290af8082" providerId="ADAL" clId="{F1D294C9-8804-4C70-A038-C3E81DE30617}" dt="2023-01-25T23:25:06.806" v="742" actId="20577"/>
          <ac:spMkLst>
            <pc:docMk/>
            <pc:sldMk cId="1676898796" sldId="271"/>
            <ac:spMk id="2" creationId="{4097969F-5ECC-490E-9E7C-1AB9E713F594}"/>
          </ac:spMkLst>
        </pc:spChg>
        <pc:spChg chg="mod">
          <ac:chgData name="Steve Shellhammer" userId="0e71f22d-ee3e-49c0-82ff-dbc290af8082" providerId="ADAL" clId="{F1D294C9-8804-4C70-A038-C3E81DE30617}" dt="2023-02-16T20:42:58.439" v="3417" actId="20577"/>
          <ac:spMkLst>
            <pc:docMk/>
            <pc:sldMk cId="1676898796" sldId="271"/>
            <ac:spMk id="3" creationId="{6CB0FC96-2BBA-4FAD-B96B-9C2B20C82434}"/>
          </ac:spMkLst>
        </pc:spChg>
      </pc:sldChg>
      <pc:sldChg chg="del">
        <pc:chgData name="Steve Shellhammer" userId="0e71f22d-ee3e-49c0-82ff-dbc290af8082" providerId="ADAL" clId="{F1D294C9-8804-4C70-A038-C3E81DE30617}" dt="2023-01-25T23:05:55.952" v="286" actId="47"/>
        <pc:sldMkLst>
          <pc:docMk/>
          <pc:sldMk cId="4158661714" sldId="271"/>
        </pc:sldMkLst>
      </pc:sldChg>
      <pc:sldChg chg="del">
        <pc:chgData name="Steve Shellhammer" userId="0e71f22d-ee3e-49c0-82ff-dbc290af8082" providerId="ADAL" clId="{F1D294C9-8804-4C70-A038-C3E81DE30617}" dt="2023-01-25T23:05:55.952" v="286" actId="47"/>
        <pc:sldMkLst>
          <pc:docMk/>
          <pc:sldMk cId="2164932419" sldId="272"/>
        </pc:sldMkLst>
      </pc:sldChg>
      <pc:sldChg chg="modSp add mod">
        <pc:chgData name="Steve Shellhammer" userId="0e71f22d-ee3e-49c0-82ff-dbc290af8082" providerId="ADAL" clId="{F1D294C9-8804-4C70-A038-C3E81DE30617}" dt="2023-02-16T20:43:34.694" v="3420" actId="1076"/>
        <pc:sldMkLst>
          <pc:docMk/>
          <pc:sldMk cId="2999507268" sldId="272"/>
        </pc:sldMkLst>
        <pc:spChg chg="mod">
          <ac:chgData name="Steve Shellhammer" userId="0e71f22d-ee3e-49c0-82ff-dbc290af8082" providerId="ADAL" clId="{F1D294C9-8804-4C70-A038-C3E81DE30617}" dt="2023-01-25T23:25:35.046" v="754" actId="20577"/>
          <ac:spMkLst>
            <pc:docMk/>
            <pc:sldMk cId="2999507268" sldId="272"/>
            <ac:spMk id="2" creationId="{4097969F-5ECC-490E-9E7C-1AB9E713F594}"/>
          </ac:spMkLst>
        </pc:spChg>
        <pc:spChg chg="mod">
          <ac:chgData name="Steve Shellhammer" userId="0e71f22d-ee3e-49c0-82ff-dbc290af8082" providerId="ADAL" clId="{F1D294C9-8804-4C70-A038-C3E81DE30617}" dt="2023-02-16T20:43:34.694" v="3420" actId="1076"/>
          <ac:spMkLst>
            <pc:docMk/>
            <pc:sldMk cId="2999507268" sldId="272"/>
            <ac:spMk id="3" creationId="{6CB0FC96-2BBA-4FAD-B96B-9C2B20C82434}"/>
          </ac:spMkLst>
        </pc:spChg>
      </pc:sldChg>
      <pc:sldChg chg="addSp delSp modSp new mod">
        <pc:chgData name="Steve Shellhammer" userId="0e71f22d-ee3e-49c0-82ff-dbc290af8082" providerId="ADAL" clId="{F1D294C9-8804-4C70-A038-C3E81DE30617}" dt="2023-01-30T20:50:57.055" v="2856" actId="14100"/>
        <pc:sldMkLst>
          <pc:docMk/>
          <pc:sldMk cId="2851178388" sldId="273"/>
        </pc:sldMkLst>
        <pc:spChg chg="mod">
          <ac:chgData name="Steve Shellhammer" userId="0e71f22d-ee3e-49c0-82ff-dbc290af8082" providerId="ADAL" clId="{F1D294C9-8804-4C70-A038-C3E81DE30617}" dt="2023-01-30T20:50:57.055" v="2856" actId="14100"/>
          <ac:spMkLst>
            <pc:docMk/>
            <pc:sldMk cId="2851178388" sldId="273"/>
            <ac:spMk id="2" creationId="{0C7E01C8-BBE1-43A5-98FE-93D5855E0F60}"/>
          </ac:spMkLst>
        </pc:spChg>
        <pc:spChg chg="del">
          <ac:chgData name="Steve Shellhammer" userId="0e71f22d-ee3e-49c0-82ff-dbc290af8082" providerId="ADAL" clId="{F1D294C9-8804-4C70-A038-C3E81DE30617}" dt="2023-01-26T00:12:25.702" v="1265" actId="3680"/>
          <ac:spMkLst>
            <pc:docMk/>
            <pc:sldMk cId="2851178388" sldId="273"/>
            <ac:spMk id="3" creationId="{ADC5C8CE-2B12-4838-A1CF-66DE9F666C45}"/>
          </ac:spMkLst>
        </pc:spChg>
        <pc:graphicFrameChg chg="add mod ord modGraphic">
          <ac:chgData name="Steve Shellhammer" userId="0e71f22d-ee3e-49c0-82ff-dbc290af8082" providerId="ADAL" clId="{F1D294C9-8804-4C70-A038-C3E81DE30617}" dt="2023-01-26T00:47:29.186" v="2855" actId="20577"/>
          <ac:graphicFrameMkLst>
            <pc:docMk/>
            <pc:sldMk cId="2851178388" sldId="273"/>
            <ac:graphicFrameMk id="7" creationId="{AA62987F-F289-46FA-BBFB-E06EAD40A97E}"/>
          </ac:graphicFrameMkLst>
        </pc:graphicFrameChg>
      </pc:sldChg>
      <pc:sldChg chg="del">
        <pc:chgData name="Steve Shellhammer" userId="0e71f22d-ee3e-49c0-82ff-dbc290af8082" providerId="ADAL" clId="{F1D294C9-8804-4C70-A038-C3E81DE30617}" dt="2023-01-25T23:05:55.952" v="286" actId="47"/>
        <pc:sldMkLst>
          <pc:docMk/>
          <pc:sldMk cId="3334191385" sldId="273"/>
        </pc:sldMkLst>
      </pc:sldChg>
      <pc:sldChg chg="addSp modSp new mod">
        <pc:chgData name="Steve Shellhammer" userId="0e71f22d-ee3e-49c0-82ff-dbc290af8082" providerId="ADAL" clId="{F1D294C9-8804-4C70-A038-C3E81DE30617}" dt="2023-01-30T20:53:44.733" v="3265" actId="33524"/>
        <pc:sldMkLst>
          <pc:docMk/>
          <pc:sldMk cId="732947599" sldId="274"/>
        </pc:sldMkLst>
        <pc:spChg chg="mod">
          <ac:chgData name="Steve Shellhammer" userId="0e71f22d-ee3e-49c0-82ff-dbc290af8082" providerId="ADAL" clId="{F1D294C9-8804-4C70-A038-C3E81DE30617}" dt="2023-01-26T00:32:03.723" v="1712" actId="20577"/>
          <ac:spMkLst>
            <pc:docMk/>
            <pc:sldMk cId="732947599" sldId="274"/>
            <ac:spMk id="2" creationId="{5E31589C-F3D4-4038-A911-20C2062E6990}"/>
          </ac:spMkLst>
        </pc:spChg>
        <pc:spChg chg="mod">
          <ac:chgData name="Steve Shellhammer" userId="0e71f22d-ee3e-49c0-82ff-dbc290af8082" providerId="ADAL" clId="{F1D294C9-8804-4C70-A038-C3E81DE30617}" dt="2023-01-26T00:34:58.194" v="1945" actId="14100"/>
          <ac:spMkLst>
            <pc:docMk/>
            <pc:sldMk cId="732947599" sldId="274"/>
            <ac:spMk id="3" creationId="{2430F3D9-2B04-45BC-AE84-388A62212FAB}"/>
          </ac:spMkLst>
        </pc:spChg>
        <pc:spChg chg="add mod">
          <ac:chgData name="Steve Shellhammer" userId="0e71f22d-ee3e-49c0-82ff-dbc290af8082" providerId="ADAL" clId="{F1D294C9-8804-4C70-A038-C3E81DE30617}" dt="2023-01-26T00:36:43.673" v="1960" actId="1076"/>
          <ac:spMkLst>
            <pc:docMk/>
            <pc:sldMk cId="732947599" sldId="274"/>
            <ac:spMk id="7" creationId="{5810DE14-721B-41CA-9D97-416AE790E1B2}"/>
          </ac:spMkLst>
        </pc:spChg>
        <pc:spChg chg="add mod">
          <ac:chgData name="Steve Shellhammer" userId="0e71f22d-ee3e-49c0-82ff-dbc290af8082" providerId="ADAL" clId="{F1D294C9-8804-4C70-A038-C3E81DE30617}" dt="2023-01-30T20:53:44.733" v="3265" actId="33524"/>
          <ac:spMkLst>
            <pc:docMk/>
            <pc:sldMk cId="732947599" sldId="274"/>
            <ac:spMk id="8" creationId="{915394FC-65B3-4C2F-96F2-A8953558E406}"/>
          </ac:spMkLst>
        </pc:spChg>
      </pc:sldChg>
      <pc:sldChg chg="modSp new mod">
        <pc:chgData name="Steve Shellhammer" userId="0e71f22d-ee3e-49c0-82ff-dbc290af8082" providerId="ADAL" clId="{F1D294C9-8804-4C70-A038-C3E81DE30617}" dt="2023-02-16T20:44:33.148" v="3421" actId="207"/>
        <pc:sldMkLst>
          <pc:docMk/>
          <pc:sldMk cId="2186989549" sldId="275"/>
        </pc:sldMkLst>
        <pc:spChg chg="mod">
          <ac:chgData name="Steve Shellhammer" userId="0e71f22d-ee3e-49c0-82ff-dbc290af8082" providerId="ADAL" clId="{F1D294C9-8804-4C70-A038-C3E81DE30617}" dt="2023-01-30T20:54:35.444" v="3358" actId="14100"/>
          <ac:spMkLst>
            <pc:docMk/>
            <pc:sldMk cId="2186989549" sldId="275"/>
            <ac:spMk id="2" creationId="{27DE6814-F3A6-4125-87DD-E2C0051D4995}"/>
          </ac:spMkLst>
        </pc:spChg>
        <pc:spChg chg="mod">
          <ac:chgData name="Steve Shellhammer" userId="0e71f22d-ee3e-49c0-82ff-dbc290af8082" providerId="ADAL" clId="{F1D294C9-8804-4C70-A038-C3E81DE30617}" dt="2023-02-16T20:44:33.148" v="3421" actId="207"/>
          <ac:spMkLst>
            <pc:docMk/>
            <pc:sldMk cId="2186989549" sldId="275"/>
            <ac:spMk id="3" creationId="{1A61D012-D2A2-48B5-AA8B-EDB391135682}"/>
          </ac:spMkLst>
        </pc:spChg>
      </pc:sldChg>
      <pc:sldMasterChg chg="modSldLayout">
        <pc:chgData name="Steve Shellhammer" userId="0e71f22d-ee3e-49c0-82ff-dbc290af8082" providerId="ADAL" clId="{F1D294C9-8804-4C70-A038-C3E81DE30617}" dt="2023-01-26T00:46:44.673" v="2847" actId="20577"/>
        <pc:sldMasterMkLst>
          <pc:docMk/>
          <pc:sldMasterMk cId="0" sldId="2147483648"/>
        </pc:sldMasterMkLst>
        <pc:sldLayoutChg chg="modSp mod">
          <pc:chgData name="Steve Shellhammer" userId="0e71f22d-ee3e-49c0-82ff-dbc290af8082" providerId="ADAL" clId="{F1D294C9-8804-4C70-A038-C3E81DE30617}" dt="2023-01-26T00:46:44.673" v="2847" actId="20577"/>
          <pc:sldLayoutMkLst>
            <pc:docMk/>
            <pc:sldMasterMk cId="0" sldId="2147483648"/>
            <pc:sldLayoutMk cId="0" sldId="2147483650"/>
          </pc:sldLayoutMkLst>
          <pc:spChg chg="mod">
            <ac:chgData name="Steve Shellhammer" userId="0e71f22d-ee3e-49c0-82ff-dbc290af8082" providerId="ADAL" clId="{F1D294C9-8804-4C70-A038-C3E81DE30617}" dt="2023-01-26T00:46:44.673" v="2847" actId="20577"/>
            <ac:spMkLst>
              <pc:docMk/>
              <pc:sldMasterMk cId="0" sldId="2147483648"/>
              <pc:sldLayoutMk cId="0" sldId="2147483650"/>
              <ac:spMk id="7" creationId="{686E15EF-98CC-45E2-B245-536D41247871}"/>
            </ac:spMkLst>
          </pc:spChg>
        </pc:sldLayoutChg>
      </pc:sldMasterChg>
    </pc:docChg>
  </pc:docChgLst>
  <pc:docChgLst>
    <pc:chgData name="Steve Shellhammer" userId="0e71f22d-ee3e-49c0-82ff-dbc290af8082" providerId="ADAL" clId="{8DDDF9D7-502F-4C2B-B437-AF402FAECEAF}"/>
    <pc:docChg chg="undo custSel addSld delSld modSld modMainMaster">
      <pc:chgData name="Steve Shellhammer" userId="0e71f22d-ee3e-49c0-82ff-dbc290af8082" providerId="ADAL" clId="{8DDDF9D7-502F-4C2B-B437-AF402FAECEAF}" dt="2021-03-19T15:37:47.805" v="8783" actId="1036"/>
      <pc:docMkLst>
        <pc:docMk/>
      </pc:docMkLst>
      <pc:sldChg chg="addSp delSp modSp mod">
        <pc:chgData name="Steve Shellhammer" userId="0e71f22d-ee3e-49c0-82ff-dbc290af8082" providerId="ADAL" clId="{8DDDF9D7-502F-4C2B-B437-AF402FAECEAF}" dt="2021-03-16T22:11:23.522" v="307" actId="207"/>
        <pc:sldMkLst>
          <pc:docMk/>
          <pc:sldMk cId="0" sldId="256"/>
        </pc:sldMkLst>
        <pc:spChg chg="add del mod">
          <ac:chgData name="Steve Shellhammer" userId="0e71f22d-ee3e-49c0-82ff-dbc290af8082" providerId="ADAL" clId="{8DDDF9D7-502F-4C2B-B437-AF402FAECEAF}" dt="2021-03-16T22:07:19.436" v="52" actId="478"/>
          <ac:spMkLst>
            <pc:docMk/>
            <pc:sldMk cId="0" sldId="256"/>
            <ac:spMk id="3" creationId="{4FA6F739-11AF-4997-B8D0-F5A9FBCFA247}"/>
          </ac:spMkLst>
        </pc:spChg>
        <pc:spChg chg="add mod">
          <ac:chgData name="Steve Shellhammer" userId="0e71f22d-ee3e-49c0-82ff-dbc290af8082" providerId="ADAL" clId="{8DDDF9D7-502F-4C2B-B437-AF402FAECEAF}" dt="2021-03-16T22:11:23.522" v="307" actId="207"/>
          <ac:spMkLst>
            <pc:docMk/>
            <pc:sldMk cId="0" sldId="256"/>
            <ac:spMk id="11" creationId="{BAEB70CC-9A5D-4B0A-92C5-447F817E277A}"/>
          </ac:spMkLst>
        </pc:spChg>
        <pc:spChg chg="mod">
          <ac:chgData name="Steve Shellhammer" userId="0e71f22d-ee3e-49c0-82ff-dbc290af8082" providerId="ADAL" clId="{8DDDF9D7-502F-4C2B-B437-AF402FAECEAF}" dt="2021-03-16T22:06:29.502" v="17" actId="20577"/>
          <ac:spMkLst>
            <pc:docMk/>
            <pc:sldMk cId="0" sldId="256"/>
            <ac:spMk id="3073" creationId="{00000000-0000-0000-0000-000000000000}"/>
          </ac:spMkLst>
        </pc:spChg>
        <pc:spChg chg="mod">
          <ac:chgData name="Steve Shellhammer" userId="0e71f22d-ee3e-49c0-82ff-dbc290af8082" providerId="ADAL" clId="{8DDDF9D7-502F-4C2B-B437-AF402FAECEAF}" dt="2021-03-16T22:06:51.005" v="24" actId="20577"/>
          <ac:spMkLst>
            <pc:docMk/>
            <pc:sldMk cId="0" sldId="256"/>
            <ac:spMk id="3074" creationId="{00000000-0000-0000-0000-000000000000}"/>
          </ac:spMkLst>
        </pc:spChg>
        <pc:graphicFrameChg chg="modGraphic">
          <ac:chgData name="Steve Shellhammer" userId="0e71f22d-ee3e-49c0-82ff-dbc290af8082" providerId="ADAL" clId="{8DDDF9D7-502F-4C2B-B437-AF402FAECEAF}" dt="2021-03-16T22:08:35.131" v="57" actId="122"/>
          <ac:graphicFrameMkLst>
            <pc:docMk/>
            <pc:sldMk cId="0" sldId="256"/>
            <ac:graphicFrameMk id="10" creationId="{56BFF8FC-15E6-4208-9DB8-296FB6B5AC3E}"/>
          </ac:graphicFrameMkLst>
        </pc:graphicFrameChg>
      </pc:sldChg>
      <pc:sldChg chg="del">
        <pc:chgData name="Steve Shellhammer" userId="0e71f22d-ee3e-49c0-82ff-dbc290af8082" providerId="ADAL" clId="{8DDDF9D7-502F-4C2B-B437-AF402FAECEAF}" dt="2021-03-17T22:42:45.147" v="3455" actId="47"/>
        <pc:sldMkLst>
          <pc:docMk/>
          <pc:sldMk cId="3653012693" sldId="480"/>
        </pc:sldMkLst>
      </pc:sldChg>
      <pc:sldChg chg="del">
        <pc:chgData name="Steve Shellhammer" userId="0e71f22d-ee3e-49c0-82ff-dbc290af8082" providerId="ADAL" clId="{8DDDF9D7-502F-4C2B-B437-AF402FAECEAF}" dt="2021-03-17T22:42:45.147" v="3455" actId="47"/>
        <pc:sldMkLst>
          <pc:docMk/>
          <pc:sldMk cId="1836874408" sldId="481"/>
        </pc:sldMkLst>
      </pc:sldChg>
      <pc:sldChg chg="addSp delSp modSp new mod">
        <pc:chgData name="Steve Shellhammer" userId="0e71f22d-ee3e-49c0-82ff-dbc290af8082" providerId="ADAL" clId="{8DDDF9D7-502F-4C2B-B437-AF402FAECEAF}" dt="2021-03-18T23:47:04.822" v="6296" actId="14734"/>
        <pc:sldMkLst>
          <pc:docMk/>
          <pc:sldMk cId="1967477002" sldId="482"/>
        </pc:sldMkLst>
        <pc:spChg chg="mod">
          <ac:chgData name="Steve Shellhammer" userId="0e71f22d-ee3e-49c0-82ff-dbc290af8082" providerId="ADAL" clId="{8DDDF9D7-502F-4C2B-B437-AF402FAECEAF}" dt="2021-03-16T22:24:41.259" v="1319" actId="14100"/>
          <ac:spMkLst>
            <pc:docMk/>
            <pc:sldMk cId="1967477002" sldId="482"/>
            <ac:spMk id="2" creationId="{FAE75652-AE2C-430E-8B44-447B7998EF86}"/>
          </ac:spMkLst>
        </pc:spChg>
        <pc:spChg chg="del">
          <ac:chgData name="Steve Shellhammer" userId="0e71f22d-ee3e-49c0-82ff-dbc290af8082" providerId="ADAL" clId="{8DDDF9D7-502F-4C2B-B437-AF402FAECEAF}" dt="2021-03-16T22:12:17.941" v="308" actId="3680"/>
          <ac:spMkLst>
            <pc:docMk/>
            <pc:sldMk cId="1967477002" sldId="482"/>
            <ac:spMk id="3" creationId="{1B8C9654-410D-4F1E-B3C8-996D86A622C9}"/>
          </ac:spMkLst>
        </pc:spChg>
        <pc:graphicFrameChg chg="add mod ord modGraphic">
          <ac:chgData name="Steve Shellhammer" userId="0e71f22d-ee3e-49c0-82ff-dbc290af8082" providerId="ADAL" clId="{8DDDF9D7-502F-4C2B-B437-AF402FAECEAF}" dt="2021-03-18T23:47:04.822" v="6296" actId="14734"/>
          <ac:graphicFrameMkLst>
            <pc:docMk/>
            <pc:sldMk cId="1967477002" sldId="482"/>
            <ac:graphicFrameMk id="7" creationId="{5B7AFC4A-6C14-4055-A5AC-866FBFE2BCB9}"/>
          </ac:graphicFrameMkLst>
        </pc:graphicFrameChg>
      </pc:sldChg>
      <pc:sldChg chg="modSp add mod">
        <pc:chgData name="Steve Shellhammer" userId="0e71f22d-ee3e-49c0-82ff-dbc290af8082" providerId="ADAL" clId="{8DDDF9D7-502F-4C2B-B437-AF402FAECEAF}" dt="2021-03-18T23:20:11.920" v="5403" actId="20577"/>
        <pc:sldMkLst>
          <pc:docMk/>
          <pc:sldMk cId="1084003677" sldId="483"/>
        </pc:sldMkLst>
        <pc:spChg chg="mod">
          <ac:chgData name="Steve Shellhammer" userId="0e71f22d-ee3e-49c0-82ff-dbc290af8082" providerId="ADAL" clId="{8DDDF9D7-502F-4C2B-B437-AF402FAECEAF}" dt="2021-03-16T22:47:32.627" v="1609" actId="404"/>
          <ac:spMkLst>
            <pc:docMk/>
            <pc:sldMk cId="1084003677" sldId="483"/>
            <ac:spMk id="2" creationId="{FAE75652-AE2C-430E-8B44-447B7998EF86}"/>
          </ac:spMkLst>
        </pc:spChg>
        <pc:graphicFrameChg chg="modGraphic">
          <ac:chgData name="Steve Shellhammer" userId="0e71f22d-ee3e-49c0-82ff-dbc290af8082" providerId="ADAL" clId="{8DDDF9D7-502F-4C2B-B437-AF402FAECEAF}" dt="2021-03-18T23:20:11.920" v="5403" actId="20577"/>
          <ac:graphicFrameMkLst>
            <pc:docMk/>
            <pc:sldMk cId="1084003677" sldId="483"/>
            <ac:graphicFrameMk id="7" creationId="{5B7AFC4A-6C14-4055-A5AC-866FBFE2BCB9}"/>
          </ac:graphicFrameMkLst>
        </pc:graphicFrameChg>
      </pc:sldChg>
      <pc:sldChg chg="addSp modSp new mod">
        <pc:chgData name="Steve Shellhammer" userId="0e71f22d-ee3e-49c0-82ff-dbc290af8082" providerId="ADAL" clId="{8DDDF9D7-502F-4C2B-B437-AF402FAECEAF}" dt="2021-03-17T22:30:15.830" v="3137" actId="207"/>
        <pc:sldMkLst>
          <pc:docMk/>
          <pc:sldMk cId="1098337821" sldId="484"/>
        </pc:sldMkLst>
        <pc:spChg chg="mod">
          <ac:chgData name="Steve Shellhammer" userId="0e71f22d-ee3e-49c0-82ff-dbc290af8082" providerId="ADAL" clId="{8DDDF9D7-502F-4C2B-B437-AF402FAECEAF}" dt="2021-03-17T18:37:35.118" v="2863" actId="20577"/>
          <ac:spMkLst>
            <pc:docMk/>
            <pc:sldMk cId="1098337821" sldId="484"/>
            <ac:spMk id="2" creationId="{3CBE97C4-47B4-422D-A6D6-AD01F0FDFB87}"/>
          </ac:spMkLst>
        </pc:spChg>
        <pc:spChg chg="mod">
          <ac:chgData name="Steve Shellhammer" userId="0e71f22d-ee3e-49c0-82ff-dbc290af8082" providerId="ADAL" clId="{8DDDF9D7-502F-4C2B-B437-AF402FAECEAF}" dt="2021-03-17T22:30:15.830" v="3137" actId="207"/>
          <ac:spMkLst>
            <pc:docMk/>
            <pc:sldMk cId="1098337821" sldId="484"/>
            <ac:spMk id="3" creationId="{3D8F2FA6-67AE-471A-8349-F7B95201141D}"/>
          </ac:spMkLst>
        </pc:spChg>
        <pc:picChg chg="add mod">
          <ac:chgData name="Steve Shellhammer" userId="0e71f22d-ee3e-49c0-82ff-dbc290af8082" providerId="ADAL" clId="{8DDDF9D7-502F-4C2B-B437-AF402FAECEAF}" dt="2021-03-17T18:24:34.359" v="2764" actId="1037"/>
          <ac:picMkLst>
            <pc:docMk/>
            <pc:sldMk cId="1098337821" sldId="484"/>
            <ac:picMk id="8" creationId="{CCA69963-0A16-461E-A9E6-3EBC1D4E5088}"/>
          </ac:picMkLst>
        </pc:picChg>
      </pc:sldChg>
      <pc:sldChg chg="addSp delSp modSp add mod">
        <pc:chgData name="Steve Shellhammer" userId="0e71f22d-ee3e-49c0-82ff-dbc290af8082" providerId="ADAL" clId="{8DDDF9D7-502F-4C2B-B437-AF402FAECEAF}" dt="2021-03-17T22:30:26.793" v="3143" actId="207"/>
        <pc:sldMkLst>
          <pc:docMk/>
          <pc:sldMk cId="658309821" sldId="485"/>
        </pc:sldMkLst>
        <pc:spChg chg="mod">
          <ac:chgData name="Steve Shellhammer" userId="0e71f22d-ee3e-49c0-82ff-dbc290af8082" providerId="ADAL" clId="{8DDDF9D7-502F-4C2B-B437-AF402FAECEAF}" dt="2021-03-17T18:37:42.803" v="2866" actId="20577"/>
          <ac:spMkLst>
            <pc:docMk/>
            <pc:sldMk cId="658309821" sldId="485"/>
            <ac:spMk id="2" creationId="{3CBE97C4-47B4-422D-A6D6-AD01F0FDFB87}"/>
          </ac:spMkLst>
        </pc:spChg>
        <pc:spChg chg="del mod">
          <ac:chgData name="Steve Shellhammer" userId="0e71f22d-ee3e-49c0-82ff-dbc290af8082" providerId="ADAL" clId="{8DDDF9D7-502F-4C2B-B437-AF402FAECEAF}" dt="2021-03-17T18:36:37.669" v="2833" actId="478"/>
          <ac:spMkLst>
            <pc:docMk/>
            <pc:sldMk cId="658309821" sldId="485"/>
            <ac:spMk id="3" creationId="{3D8F2FA6-67AE-471A-8349-F7B95201141D}"/>
          </ac:spMkLst>
        </pc:spChg>
        <pc:spChg chg="add del mod">
          <ac:chgData name="Steve Shellhammer" userId="0e71f22d-ee3e-49c0-82ff-dbc290af8082" providerId="ADAL" clId="{8DDDF9D7-502F-4C2B-B437-AF402FAECEAF}" dt="2021-03-17T18:36:40.271" v="2834" actId="478"/>
          <ac:spMkLst>
            <pc:docMk/>
            <pc:sldMk cId="658309821" sldId="485"/>
            <ac:spMk id="11" creationId="{471A5A32-EB27-4681-AA9C-22572B650016}"/>
          </ac:spMkLst>
        </pc:spChg>
        <pc:spChg chg="add mod">
          <ac:chgData name="Steve Shellhammer" userId="0e71f22d-ee3e-49c0-82ff-dbc290af8082" providerId="ADAL" clId="{8DDDF9D7-502F-4C2B-B437-AF402FAECEAF}" dt="2021-03-17T22:30:26.793" v="3143" actId="207"/>
          <ac:spMkLst>
            <pc:docMk/>
            <pc:sldMk cId="658309821" sldId="485"/>
            <ac:spMk id="12" creationId="{E0A36B2E-A81D-4211-BD96-C874CC729A31}"/>
          </ac:spMkLst>
        </pc:spChg>
        <pc:picChg chg="del">
          <ac:chgData name="Steve Shellhammer" userId="0e71f22d-ee3e-49c0-82ff-dbc290af8082" providerId="ADAL" clId="{8DDDF9D7-502F-4C2B-B437-AF402FAECEAF}" dt="2021-03-17T18:29:30.125" v="2777" actId="478"/>
          <ac:picMkLst>
            <pc:docMk/>
            <pc:sldMk cId="658309821" sldId="485"/>
            <ac:picMk id="8" creationId="{CCA69963-0A16-461E-A9E6-3EBC1D4E5088}"/>
          </ac:picMkLst>
        </pc:picChg>
        <pc:picChg chg="add mod">
          <ac:chgData name="Steve Shellhammer" userId="0e71f22d-ee3e-49c0-82ff-dbc290af8082" providerId="ADAL" clId="{8DDDF9D7-502F-4C2B-B437-AF402FAECEAF}" dt="2021-03-17T18:35:10.661" v="2781" actId="1076"/>
          <ac:picMkLst>
            <pc:docMk/>
            <pc:sldMk cId="658309821" sldId="485"/>
            <ac:picMk id="9" creationId="{8F298819-A402-4ECC-BAD4-9F4E589C2B72}"/>
          </ac:picMkLst>
        </pc:picChg>
      </pc:sldChg>
      <pc:sldChg chg="addSp delSp modSp new mod">
        <pc:chgData name="Steve Shellhammer" userId="0e71f22d-ee3e-49c0-82ff-dbc290af8082" providerId="ADAL" clId="{8DDDF9D7-502F-4C2B-B437-AF402FAECEAF}" dt="2021-03-17T22:42:10.509" v="3454" actId="113"/>
        <pc:sldMkLst>
          <pc:docMk/>
          <pc:sldMk cId="3393319472" sldId="486"/>
        </pc:sldMkLst>
        <pc:spChg chg="mod">
          <ac:chgData name="Steve Shellhammer" userId="0e71f22d-ee3e-49c0-82ff-dbc290af8082" providerId="ADAL" clId="{8DDDF9D7-502F-4C2B-B437-AF402FAECEAF}" dt="2021-03-17T22:31:12.341" v="3199" actId="14100"/>
          <ac:spMkLst>
            <pc:docMk/>
            <pc:sldMk cId="3393319472" sldId="486"/>
            <ac:spMk id="2" creationId="{06A9FB81-9C5E-4550-9A24-166276466691}"/>
          </ac:spMkLst>
        </pc:spChg>
        <pc:spChg chg="del">
          <ac:chgData name="Steve Shellhammer" userId="0e71f22d-ee3e-49c0-82ff-dbc290af8082" providerId="ADAL" clId="{8DDDF9D7-502F-4C2B-B437-AF402FAECEAF}" dt="2021-03-17T18:44:04.518" v="2868" actId="478"/>
          <ac:spMkLst>
            <pc:docMk/>
            <pc:sldMk cId="3393319472" sldId="486"/>
            <ac:spMk id="3" creationId="{E1A622FC-7B08-4082-87B0-B3BC1656D67F}"/>
          </ac:spMkLst>
        </pc:spChg>
        <pc:graphicFrameChg chg="add mod modGraphic">
          <ac:chgData name="Steve Shellhammer" userId="0e71f22d-ee3e-49c0-82ff-dbc290af8082" providerId="ADAL" clId="{8DDDF9D7-502F-4C2B-B437-AF402FAECEAF}" dt="2021-03-17T22:42:10.509" v="3454" actId="113"/>
          <ac:graphicFrameMkLst>
            <pc:docMk/>
            <pc:sldMk cId="3393319472" sldId="486"/>
            <ac:graphicFrameMk id="7" creationId="{279831D8-A6B8-4277-8D5F-B0E7603F9027}"/>
          </ac:graphicFrameMkLst>
        </pc:graphicFrameChg>
        <pc:picChg chg="add del">
          <ac:chgData name="Steve Shellhammer" userId="0e71f22d-ee3e-49c0-82ff-dbc290af8082" providerId="ADAL" clId="{8DDDF9D7-502F-4C2B-B437-AF402FAECEAF}" dt="2021-03-17T18:44:33.340" v="2880" actId="21"/>
          <ac:picMkLst>
            <pc:docMk/>
            <pc:sldMk cId="3393319472" sldId="486"/>
            <ac:picMk id="8" creationId="{23A812AE-CD1E-42C7-A79A-496D275D3B7D}"/>
          </ac:picMkLst>
        </pc:picChg>
      </pc:sldChg>
      <pc:sldChg chg="addSp delSp modSp add mod">
        <pc:chgData name="Steve Shellhammer" userId="0e71f22d-ee3e-49c0-82ff-dbc290af8082" providerId="ADAL" clId="{8DDDF9D7-502F-4C2B-B437-AF402FAECEAF}" dt="2021-03-17T22:30:45.428" v="3149" actId="207"/>
        <pc:sldMkLst>
          <pc:docMk/>
          <pc:sldMk cId="4284133424" sldId="487"/>
        </pc:sldMkLst>
        <pc:spChg chg="mod">
          <ac:chgData name="Steve Shellhammer" userId="0e71f22d-ee3e-49c0-82ff-dbc290af8082" providerId="ADAL" clId="{8DDDF9D7-502F-4C2B-B437-AF402FAECEAF}" dt="2021-03-17T18:45:10.932" v="2896" actId="20577"/>
          <ac:spMkLst>
            <pc:docMk/>
            <pc:sldMk cId="4284133424" sldId="487"/>
            <ac:spMk id="2" creationId="{3CBE97C4-47B4-422D-A6D6-AD01F0FDFB87}"/>
          </ac:spMkLst>
        </pc:spChg>
        <pc:spChg chg="mod">
          <ac:chgData name="Steve Shellhammer" userId="0e71f22d-ee3e-49c0-82ff-dbc290af8082" providerId="ADAL" clId="{8DDDF9D7-502F-4C2B-B437-AF402FAECEAF}" dt="2021-03-17T22:30:45.428" v="3149" actId="207"/>
          <ac:spMkLst>
            <pc:docMk/>
            <pc:sldMk cId="4284133424" sldId="487"/>
            <ac:spMk id="12" creationId="{E0A36B2E-A81D-4211-BD96-C874CC729A31}"/>
          </ac:spMkLst>
        </pc:spChg>
        <pc:picChg chg="add mod">
          <ac:chgData name="Steve Shellhammer" userId="0e71f22d-ee3e-49c0-82ff-dbc290af8082" providerId="ADAL" clId="{8DDDF9D7-502F-4C2B-B437-AF402FAECEAF}" dt="2021-03-17T18:50:44.740" v="3128" actId="1037"/>
          <ac:picMkLst>
            <pc:docMk/>
            <pc:sldMk cId="4284133424" sldId="487"/>
            <ac:picMk id="8" creationId="{CB5696E9-E832-4ED9-BE30-110E8243A6FB}"/>
          </ac:picMkLst>
        </pc:picChg>
        <pc:picChg chg="del">
          <ac:chgData name="Steve Shellhammer" userId="0e71f22d-ee3e-49c0-82ff-dbc290af8082" providerId="ADAL" clId="{8DDDF9D7-502F-4C2B-B437-AF402FAECEAF}" dt="2021-03-17T18:44:27.319" v="2879" actId="478"/>
          <ac:picMkLst>
            <pc:docMk/>
            <pc:sldMk cId="4284133424" sldId="487"/>
            <ac:picMk id="9" creationId="{8F298819-A402-4ECC-BAD4-9F4E589C2B72}"/>
          </ac:picMkLst>
        </pc:picChg>
      </pc:sldChg>
      <pc:sldChg chg="modSp add mod">
        <pc:chgData name="Steve Shellhammer" userId="0e71f22d-ee3e-49c0-82ff-dbc290af8082" providerId="ADAL" clId="{8DDDF9D7-502F-4C2B-B437-AF402FAECEAF}" dt="2021-03-17T22:59:49.928" v="3691" actId="207"/>
        <pc:sldMkLst>
          <pc:docMk/>
          <pc:sldMk cId="1663599620" sldId="488"/>
        </pc:sldMkLst>
        <pc:spChg chg="mod">
          <ac:chgData name="Steve Shellhammer" userId="0e71f22d-ee3e-49c0-82ff-dbc290af8082" providerId="ADAL" clId="{8DDDF9D7-502F-4C2B-B437-AF402FAECEAF}" dt="2021-03-17T22:43:03.854" v="3463" actId="20577"/>
          <ac:spMkLst>
            <pc:docMk/>
            <pc:sldMk cId="1663599620" sldId="488"/>
            <ac:spMk id="2" creationId="{06A9FB81-9C5E-4550-9A24-166276466691}"/>
          </ac:spMkLst>
        </pc:spChg>
        <pc:graphicFrameChg chg="mod modGraphic">
          <ac:chgData name="Steve Shellhammer" userId="0e71f22d-ee3e-49c0-82ff-dbc290af8082" providerId="ADAL" clId="{8DDDF9D7-502F-4C2B-B437-AF402FAECEAF}" dt="2021-03-17T22:59:49.928" v="3691" actId="207"/>
          <ac:graphicFrameMkLst>
            <pc:docMk/>
            <pc:sldMk cId="1663599620" sldId="488"/>
            <ac:graphicFrameMk id="7" creationId="{279831D8-A6B8-4277-8D5F-B0E7603F9027}"/>
          </ac:graphicFrameMkLst>
        </pc:graphicFrameChg>
      </pc:sldChg>
      <pc:sldChg chg="addSp modSp new mod">
        <pc:chgData name="Steve Shellhammer" userId="0e71f22d-ee3e-49c0-82ff-dbc290af8082" providerId="ADAL" clId="{8DDDF9D7-502F-4C2B-B437-AF402FAECEAF}" dt="2021-03-17T23:49:37.921" v="4532" actId="14100"/>
        <pc:sldMkLst>
          <pc:docMk/>
          <pc:sldMk cId="715842681" sldId="489"/>
        </pc:sldMkLst>
        <pc:spChg chg="mod">
          <ac:chgData name="Steve Shellhammer" userId="0e71f22d-ee3e-49c0-82ff-dbc290af8082" providerId="ADAL" clId="{8DDDF9D7-502F-4C2B-B437-AF402FAECEAF}" dt="2021-03-17T23:48:09.190" v="4433" actId="20577"/>
          <ac:spMkLst>
            <pc:docMk/>
            <pc:sldMk cId="715842681" sldId="489"/>
            <ac:spMk id="2" creationId="{F36B3471-670C-4059-9EF5-5A512BF87249}"/>
          </ac:spMkLst>
        </pc:spChg>
        <pc:spChg chg="mod">
          <ac:chgData name="Steve Shellhammer" userId="0e71f22d-ee3e-49c0-82ff-dbc290af8082" providerId="ADAL" clId="{8DDDF9D7-502F-4C2B-B437-AF402FAECEAF}" dt="2021-03-17T23:49:37.921" v="4532" actId="14100"/>
          <ac:spMkLst>
            <pc:docMk/>
            <pc:sldMk cId="715842681" sldId="489"/>
            <ac:spMk id="3" creationId="{9814FD1E-3A36-4DCA-AF8F-2120B72DB1F3}"/>
          </ac:spMkLst>
        </pc:spChg>
        <pc:picChg chg="add mod">
          <ac:chgData name="Steve Shellhammer" userId="0e71f22d-ee3e-49c0-82ff-dbc290af8082" providerId="ADAL" clId="{8DDDF9D7-502F-4C2B-B437-AF402FAECEAF}" dt="2021-03-17T23:43:53.226" v="4290" actId="1038"/>
          <ac:picMkLst>
            <pc:docMk/>
            <pc:sldMk cId="715842681" sldId="489"/>
            <ac:picMk id="8" creationId="{37342D5A-DD26-41C7-99CA-31F6D518DE42}"/>
          </ac:picMkLst>
        </pc:picChg>
      </pc:sldChg>
      <pc:sldChg chg="addSp modSp new mod">
        <pc:chgData name="Steve Shellhammer" userId="0e71f22d-ee3e-49c0-82ff-dbc290af8082" providerId="ADAL" clId="{8DDDF9D7-502F-4C2B-B437-AF402FAECEAF}" dt="2021-03-18T23:46:52.420" v="6295" actId="1076"/>
        <pc:sldMkLst>
          <pc:docMk/>
          <pc:sldMk cId="3250604963" sldId="490"/>
        </pc:sldMkLst>
        <pc:spChg chg="mod">
          <ac:chgData name="Steve Shellhammer" userId="0e71f22d-ee3e-49c0-82ff-dbc290af8082" providerId="ADAL" clId="{8DDDF9D7-502F-4C2B-B437-AF402FAECEAF}" dt="2021-03-18T23:45:50.911" v="6231" actId="20577"/>
          <ac:spMkLst>
            <pc:docMk/>
            <pc:sldMk cId="3250604963" sldId="490"/>
            <ac:spMk id="2" creationId="{1A0FF0CA-135C-4FDC-A913-9E1792A150D6}"/>
          </ac:spMkLst>
        </pc:spChg>
        <pc:spChg chg="mod">
          <ac:chgData name="Steve Shellhammer" userId="0e71f22d-ee3e-49c0-82ff-dbc290af8082" providerId="ADAL" clId="{8DDDF9D7-502F-4C2B-B437-AF402FAECEAF}" dt="2021-03-18T23:46:52.420" v="6295" actId="1076"/>
          <ac:spMkLst>
            <pc:docMk/>
            <pc:sldMk cId="3250604963" sldId="490"/>
            <ac:spMk id="3" creationId="{F6739839-3E33-49AB-9091-7522061FA555}"/>
          </ac:spMkLst>
        </pc:spChg>
        <pc:graphicFrameChg chg="add mod modGraphic">
          <ac:chgData name="Steve Shellhammer" userId="0e71f22d-ee3e-49c0-82ff-dbc290af8082" providerId="ADAL" clId="{8DDDF9D7-502F-4C2B-B437-AF402FAECEAF}" dt="2021-03-18T23:45:41.638" v="6222" actId="1076"/>
          <ac:graphicFrameMkLst>
            <pc:docMk/>
            <pc:sldMk cId="3250604963" sldId="490"/>
            <ac:graphicFrameMk id="7" creationId="{04882836-D0C9-44C9-888C-AEFBF8A9E231}"/>
          </ac:graphicFrameMkLst>
        </pc:graphicFrameChg>
      </pc:sldChg>
      <pc:sldChg chg="modSp new mod">
        <pc:chgData name="Steve Shellhammer" userId="0e71f22d-ee3e-49c0-82ff-dbc290af8082" providerId="ADAL" clId="{8DDDF9D7-502F-4C2B-B437-AF402FAECEAF}" dt="2021-03-19T15:16:18.062" v="6970" actId="1076"/>
        <pc:sldMkLst>
          <pc:docMk/>
          <pc:sldMk cId="4154146102" sldId="491"/>
        </pc:sldMkLst>
        <pc:spChg chg="mod">
          <ac:chgData name="Steve Shellhammer" userId="0e71f22d-ee3e-49c0-82ff-dbc290af8082" providerId="ADAL" clId="{8DDDF9D7-502F-4C2B-B437-AF402FAECEAF}" dt="2021-03-18T23:48:08.210" v="6392" actId="14100"/>
          <ac:spMkLst>
            <pc:docMk/>
            <pc:sldMk cId="4154146102" sldId="491"/>
            <ac:spMk id="2" creationId="{D62D6E38-1944-4000-8C54-622DF577663D}"/>
          </ac:spMkLst>
        </pc:spChg>
        <pc:spChg chg="mod">
          <ac:chgData name="Steve Shellhammer" userId="0e71f22d-ee3e-49c0-82ff-dbc290af8082" providerId="ADAL" clId="{8DDDF9D7-502F-4C2B-B437-AF402FAECEAF}" dt="2021-03-19T15:16:18.062" v="6970" actId="1076"/>
          <ac:spMkLst>
            <pc:docMk/>
            <pc:sldMk cId="4154146102" sldId="491"/>
            <ac:spMk id="3" creationId="{9612293D-E4AE-4350-B5AF-2A14FCE5CE3F}"/>
          </ac:spMkLst>
        </pc:spChg>
      </pc:sldChg>
      <pc:sldChg chg="addSp delSp modSp new mod">
        <pc:chgData name="Steve Shellhammer" userId="0e71f22d-ee3e-49c0-82ff-dbc290af8082" providerId="ADAL" clId="{8DDDF9D7-502F-4C2B-B437-AF402FAECEAF}" dt="2021-03-19T15:23:05.142" v="7112" actId="22"/>
        <pc:sldMkLst>
          <pc:docMk/>
          <pc:sldMk cId="2084330954" sldId="492"/>
        </pc:sldMkLst>
        <pc:spChg chg="mod">
          <ac:chgData name="Steve Shellhammer" userId="0e71f22d-ee3e-49c0-82ff-dbc290af8082" providerId="ADAL" clId="{8DDDF9D7-502F-4C2B-B437-AF402FAECEAF}" dt="2021-03-19T15:20:59.375" v="6982" actId="14100"/>
          <ac:spMkLst>
            <pc:docMk/>
            <pc:sldMk cId="2084330954" sldId="492"/>
            <ac:spMk id="2" creationId="{0F7F7E34-65F9-48E3-BC67-E90D6D78FFA7}"/>
          </ac:spMkLst>
        </pc:spChg>
        <pc:spChg chg="mod">
          <ac:chgData name="Steve Shellhammer" userId="0e71f22d-ee3e-49c0-82ff-dbc290af8082" providerId="ADAL" clId="{8DDDF9D7-502F-4C2B-B437-AF402FAECEAF}" dt="2021-03-19T15:22:08.647" v="7110" actId="1037"/>
          <ac:spMkLst>
            <pc:docMk/>
            <pc:sldMk cId="2084330954" sldId="492"/>
            <ac:spMk id="3" creationId="{B713AE23-5D2E-4CC3-8B76-553B4DBF1320}"/>
          </ac:spMkLst>
        </pc:spChg>
        <pc:picChg chg="add del mod">
          <ac:chgData name="Steve Shellhammer" userId="0e71f22d-ee3e-49c0-82ff-dbc290af8082" providerId="ADAL" clId="{8DDDF9D7-502F-4C2B-B437-AF402FAECEAF}" dt="2021-03-19T15:22:30.538" v="7111" actId="478"/>
          <ac:picMkLst>
            <pc:docMk/>
            <pc:sldMk cId="2084330954" sldId="492"/>
            <ac:picMk id="8" creationId="{3C72573D-7192-43A8-9C3F-71DEC17AD1E4}"/>
          </ac:picMkLst>
        </pc:picChg>
        <pc:picChg chg="add">
          <ac:chgData name="Steve Shellhammer" userId="0e71f22d-ee3e-49c0-82ff-dbc290af8082" providerId="ADAL" clId="{8DDDF9D7-502F-4C2B-B437-AF402FAECEAF}" dt="2021-03-19T15:23:05.142" v="7112" actId="22"/>
          <ac:picMkLst>
            <pc:docMk/>
            <pc:sldMk cId="2084330954" sldId="492"/>
            <ac:picMk id="10" creationId="{E994E710-11F1-4F2B-93B4-84112428BC14}"/>
          </ac:picMkLst>
        </pc:picChg>
      </pc:sldChg>
      <pc:sldChg chg="modSp new mod">
        <pc:chgData name="Steve Shellhammer" userId="0e71f22d-ee3e-49c0-82ff-dbc290af8082" providerId="ADAL" clId="{8DDDF9D7-502F-4C2B-B437-AF402FAECEAF}" dt="2021-03-19T15:28:27.385" v="7866" actId="20577"/>
        <pc:sldMkLst>
          <pc:docMk/>
          <pc:sldMk cId="1053439342" sldId="493"/>
        </pc:sldMkLst>
        <pc:spChg chg="mod">
          <ac:chgData name="Steve Shellhammer" userId="0e71f22d-ee3e-49c0-82ff-dbc290af8082" providerId="ADAL" clId="{8DDDF9D7-502F-4C2B-B437-AF402FAECEAF}" dt="2021-03-19T15:24:31.255" v="7167" actId="404"/>
          <ac:spMkLst>
            <pc:docMk/>
            <pc:sldMk cId="1053439342" sldId="493"/>
            <ac:spMk id="2" creationId="{C5E4401A-7427-4759-9616-05829117C714}"/>
          </ac:spMkLst>
        </pc:spChg>
        <pc:spChg chg="mod">
          <ac:chgData name="Steve Shellhammer" userId="0e71f22d-ee3e-49c0-82ff-dbc290af8082" providerId="ADAL" clId="{8DDDF9D7-502F-4C2B-B437-AF402FAECEAF}" dt="2021-03-19T15:28:27.385" v="7866" actId="20577"/>
          <ac:spMkLst>
            <pc:docMk/>
            <pc:sldMk cId="1053439342" sldId="493"/>
            <ac:spMk id="3" creationId="{B6590AA5-8130-4E3A-9FD2-5FD5943F136C}"/>
          </ac:spMkLst>
        </pc:spChg>
      </pc:sldChg>
      <pc:sldChg chg="addSp delSp modSp new mod">
        <pc:chgData name="Steve Shellhammer" userId="0e71f22d-ee3e-49c0-82ff-dbc290af8082" providerId="ADAL" clId="{8DDDF9D7-502F-4C2B-B437-AF402FAECEAF}" dt="2021-03-19T15:37:47.805" v="8783" actId="1036"/>
        <pc:sldMkLst>
          <pc:docMk/>
          <pc:sldMk cId="573313430" sldId="494"/>
        </pc:sldMkLst>
        <pc:spChg chg="mod">
          <ac:chgData name="Steve Shellhammer" userId="0e71f22d-ee3e-49c0-82ff-dbc290af8082" providerId="ADAL" clId="{8DDDF9D7-502F-4C2B-B437-AF402FAECEAF}" dt="2021-03-19T15:37:40.431" v="8782" actId="404"/>
          <ac:spMkLst>
            <pc:docMk/>
            <pc:sldMk cId="573313430" sldId="494"/>
            <ac:spMk id="2" creationId="{0D39CAA2-0294-403E-A2A1-7CBC327AF997}"/>
          </ac:spMkLst>
        </pc:spChg>
        <pc:spChg chg="del mod">
          <ac:chgData name="Steve Shellhammer" userId="0e71f22d-ee3e-49c0-82ff-dbc290af8082" providerId="ADAL" clId="{8DDDF9D7-502F-4C2B-B437-AF402FAECEAF}" dt="2021-03-19T15:37:02.609" v="8756" actId="478"/>
          <ac:spMkLst>
            <pc:docMk/>
            <pc:sldMk cId="573313430" sldId="494"/>
            <ac:spMk id="3" creationId="{972221DE-5A48-4801-B3DC-B7F45FB8CEA0}"/>
          </ac:spMkLst>
        </pc:spChg>
        <pc:spChg chg="add del mod">
          <ac:chgData name="Steve Shellhammer" userId="0e71f22d-ee3e-49c0-82ff-dbc290af8082" providerId="ADAL" clId="{8DDDF9D7-502F-4C2B-B437-AF402FAECEAF}" dt="2021-03-19T15:37:15.800" v="8758" actId="478"/>
          <ac:spMkLst>
            <pc:docMk/>
            <pc:sldMk cId="573313430" sldId="494"/>
            <ac:spMk id="9" creationId="{F421305E-F731-464E-AEE0-0094928DACD0}"/>
          </ac:spMkLst>
        </pc:spChg>
        <pc:graphicFrameChg chg="add mod modGraphic">
          <ac:chgData name="Steve Shellhammer" userId="0e71f22d-ee3e-49c0-82ff-dbc290af8082" providerId="ADAL" clId="{8DDDF9D7-502F-4C2B-B437-AF402FAECEAF}" dt="2021-03-19T15:37:47.805" v="8783" actId="1036"/>
          <ac:graphicFrameMkLst>
            <pc:docMk/>
            <pc:sldMk cId="573313430" sldId="494"/>
            <ac:graphicFrameMk id="7" creationId="{8B07BCA4-84D5-4410-B000-F0EAC08DDBA7}"/>
          </ac:graphicFrameMkLst>
        </pc:graphicFrameChg>
      </pc:sldChg>
      <pc:sldMasterChg chg="modSldLayout">
        <pc:chgData name="Steve Shellhammer" userId="0e71f22d-ee3e-49c0-82ff-dbc290af8082" providerId="ADAL" clId="{8DDDF9D7-502F-4C2B-B437-AF402FAECEAF}" dt="2021-03-16T22:07:47.820" v="54" actId="20577"/>
        <pc:sldMasterMkLst>
          <pc:docMk/>
          <pc:sldMasterMk cId="0" sldId="2147483648"/>
        </pc:sldMasterMkLst>
        <pc:sldLayoutChg chg="modSp mod">
          <pc:chgData name="Steve Shellhammer" userId="0e71f22d-ee3e-49c0-82ff-dbc290af8082" providerId="ADAL" clId="{8DDDF9D7-502F-4C2B-B437-AF402FAECEAF}" dt="2021-03-16T22:07:47.820" v="54" actId="20577"/>
          <pc:sldLayoutMkLst>
            <pc:docMk/>
            <pc:sldMasterMk cId="0" sldId="2147483648"/>
            <pc:sldLayoutMk cId="0" sldId="2147483650"/>
          </pc:sldLayoutMkLst>
          <pc:spChg chg="mod">
            <ac:chgData name="Steve Shellhammer" userId="0e71f22d-ee3e-49c0-82ff-dbc290af8082" providerId="ADAL" clId="{8DDDF9D7-502F-4C2B-B437-AF402FAECEAF}" dt="2021-03-16T22:07:47.820" v="54" actId="20577"/>
            <ac:spMkLst>
              <pc:docMk/>
              <pc:sldMasterMk cId="0" sldId="2147483648"/>
              <pc:sldLayoutMk cId="0" sldId="2147483650"/>
              <ac:spMk id="7" creationId="{686E15EF-98CC-45E2-B245-536D41247871}"/>
            </ac:spMkLst>
          </pc:spChg>
        </pc:sldLayoutChg>
      </pc:sldMasterChg>
    </pc:docChg>
  </pc:docChgLst>
  <pc:docChgLst>
    <pc:chgData name="Steve Shellhammer" userId="0e71f22d-ee3e-49c0-82ff-dbc290af8082" providerId="ADAL" clId="{0C2CC1C2-E273-42E5-8E0F-65847F02E61B}"/>
    <pc:docChg chg="modSld">
      <pc:chgData name="Steve Shellhammer" userId="0e71f22d-ee3e-49c0-82ff-dbc290af8082" providerId="ADAL" clId="{0C2CC1C2-E273-42E5-8E0F-65847F02E61B}" dt="2020-08-24T19:47:46.467" v="284" actId="20577"/>
      <pc:docMkLst>
        <pc:docMk/>
      </pc:docMkLst>
      <pc:sldChg chg="addSp modSp mod">
        <pc:chgData name="Steve Shellhammer" userId="0e71f22d-ee3e-49c0-82ff-dbc290af8082" providerId="ADAL" clId="{0C2CC1C2-E273-42E5-8E0F-65847F02E61B}" dt="2020-08-24T19:47:46.467" v="284" actId="20577"/>
        <pc:sldMkLst>
          <pc:docMk/>
          <pc:sldMk cId="1334691016" sldId="485"/>
        </pc:sldMkLst>
        <pc:spChg chg="mod">
          <ac:chgData name="Steve Shellhammer" userId="0e71f22d-ee3e-49c0-82ff-dbc290af8082" providerId="ADAL" clId="{0C2CC1C2-E273-42E5-8E0F-65847F02E61B}" dt="2020-08-24T19:43:48.156" v="112" actId="14100"/>
          <ac:spMkLst>
            <pc:docMk/>
            <pc:sldMk cId="1334691016" sldId="485"/>
            <ac:spMk id="2" creationId="{005DAA92-A641-45E9-9B1B-72663ACAA312}"/>
          </ac:spMkLst>
        </pc:spChg>
        <pc:spChg chg="mod">
          <ac:chgData name="Steve Shellhammer" userId="0e71f22d-ee3e-49c0-82ff-dbc290af8082" providerId="ADAL" clId="{0C2CC1C2-E273-42E5-8E0F-65847F02E61B}" dt="2020-08-24T19:43:50.586" v="113" actId="1076"/>
          <ac:spMkLst>
            <pc:docMk/>
            <pc:sldMk cId="1334691016" sldId="485"/>
            <ac:spMk id="3" creationId="{85E764BB-08F0-4F5B-87CC-541A3CA35AB1}"/>
          </ac:spMkLst>
        </pc:spChg>
        <pc:spChg chg="add mod">
          <ac:chgData name="Steve Shellhammer" userId="0e71f22d-ee3e-49c0-82ff-dbc290af8082" providerId="ADAL" clId="{0C2CC1C2-E273-42E5-8E0F-65847F02E61B}" dt="2020-08-24T19:47:46.467" v="284" actId="20577"/>
          <ac:spMkLst>
            <pc:docMk/>
            <pc:sldMk cId="1334691016" sldId="485"/>
            <ac:spMk id="8" creationId="{C6408CF9-5173-4895-BDD9-547491810A88}"/>
          </ac:spMkLst>
        </pc:spChg>
        <pc:picChg chg="mod">
          <ac:chgData name="Steve Shellhammer" userId="0e71f22d-ee3e-49c0-82ff-dbc290af8082" providerId="ADAL" clId="{0C2CC1C2-E273-42E5-8E0F-65847F02E61B}" dt="2020-08-24T19:43:53.234" v="114" actId="1076"/>
          <ac:picMkLst>
            <pc:docMk/>
            <pc:sldMk cId="1334691016" sldId="485"/>
            <ac:picMk id="7" creationId="{5DDC645C-1EC6-4D45-A9C1-97D679B27F80}"/>
          </ac:picMkLst>
        </pc:picChg>
      </pc:sldChg>
      <pc:sldChg chg="modSp mod">
        <pc:chgData name="Steve Shellhammer" userId="0e71f22d-ee3e-49c0-82ff-dbc290af8082" providerId="ADAL" clId="{0C2CC1C2-E273-42E5-8E0F-65847F02E61B}" dt="2020-08-24T19:45:50.772" v="224" actId="20577"/>
        <pc:sldMkLst>
          <pc:docMk/>
          <pc:sldMk cId="675243109" sldId="487"/>
        </pc:sldMkLst>
        <pc:spChg chg="mod">
          <ac:chgData name="Steve Shellhammer" userId="0e71f22d-ee3e-49c0-82ff-dbc290af8082" providerId="ADAL" clId="{0C2CC1C2-E273-42E5-8E0F-65847F02E61B}" dt="2020-08-24T19:45:35.417" v="221" actId="1076"/>
          <ac:spMkLst>
            <pc:docMk/>
            <pc:sldMk cId="675243109" sldId="487"/>
            <ac:spMk id="7" creationId="{C3FF793B-028C-4B28-85CC-FD8D7C5052C6}"/>
          </ac:spMkLst>
        </pc:spChg>
        <pc:graphicFrameChg chg="mod modGraphic">
          <ac:chgData name="Steve Shellhammer" userId="0e71f22d-ee3e-49c0-82ff-dbc290af8082" providerId="ADAL" clId="{0C2CC1C2-E273-42E5-8E0F-65847F02E61B}" dt="2020-08-24T19:45:50.772" v="224" actId="20577"/>
          <ac:graphicFrameMkLst>
            <pc:docMk/>
            <pc:sldMk cId="675243109" sldId="487"/>
            <ac:graphicFrameMk id="8" creationId="{3EE1DFF0-4B1A-4854-A798-EB1E74EF18D8}"/>
          </ac:graphicFrameMkLst>
        </pc:graphicFrameChg>
      </pc:sldChg>
    </pc:docChg>
  </pc:docChgLst>
  <pc:docChgLst>
    <pc:chgData name="Steve Shellhammer" userId="0e71f22d-ee3e-49c0-82ff-dbc290af8082" providerId="ADAL" clId="{3130108A-FC38-45B0-AA8B-1D33D6C331C3}"/>
    <pc:docChg chg="modSld">
      <pc:chgData name="Steve Shellhammer" userId="0e71f22d-ee3e-49c0-82ff-dbc290af8082" providerId="ADAL" clId="{3130108A-FC38-45B0-AA8B-1D33D6C331C3}" dt="2023-05-16T13:22:10.158" v="1" actId="20577"/>
      <pc:docMkLst>
        <pc:docMk/>
      </pc:docMkLst>
      <pc:sldChg chg="modSp mod">
        <pc:chgData name="Steve Shellhammer" userId="0e71f22d-ee3e-49c0-82ff-dbc290af8082" providerId="ADAL" clId="{3130108A-FC38-45B0-AA8B-1D33D6C331C3}" dt="2023-05-16T13:22:10.158" v="1" actId="20577"/>
        <pc:sldMkLst>
          <pc:docMk/>
          <pc:sldMk cId="0" sldId="256"/>
        </pc:sldMkLst>
        <pc:spChg chg="mod">
          <ac:chgData name="Steve Shellhammer" userId="0e71f22d-ee3e-49c0-82ff-dbc290af8082" providerId="ADAL" clId="{3130108A-FC38-45B0-AA8B-1D33D6C331C3}" dt="2023-05-16T13:22:10.158" v="1" actId="20577"/>
          <ac:spMkLst>
            <pc:docMk/>
            <pc:sldMk cId="0" sldId="256"/>
            <ac:spMk id="9" creationId="{0E31A46A-2C9E-3C6E-1BCA-1D63DB6F5F0E}"/>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7154" cy="463709"/>
          </a:xfrm>
          <a:prstGeom prst="rect">
            <a:avLst/>
          </a:prstGeom>
        </p:spPr>
        <p:txBody>
          <a:bodyPr vert="horz" lIns="91742" tIns="45871" rIns="91742" bIns="45871" rtlCol="0"/>
          <a:lstStyle>
            <a:lvl1pPr algn="l">
              <a:defRPr sz="1200"/>
            </a:lvl1pPr>
          </a:lstStyle>
          <a:p>
            <a:endParaRPr lang="en-US" dirty="0"/>
          </a:p>
        </p:txBody>
      </p:sp>
      <p:sp>
        <p:nvSpPr>
          <p:cNvPr id="3" name="Date Placeholder 2"/>
          <p:cNvSpPr>
            <a:spLocks noGrp="1"/>
          </p:cNvSpPr>
          <p:nvPr>
            <p:ph type="dt" sz="quarter" idx="1"/>
          </p:nvPr>
        </p:nvSpPr>
        <p:spPr>
          <a:xfrm>
            <a:off x="3956248" y="0"/>
            <a:ext cx="3027154" cy="463709"/>
          </a:xfrm>
          <a:prstGeom prst="rect">
            <a:avLst/>
          </a:prstGeom>
        </p:spPr>
        <p:txBody>
          <a:bodyPr vert="horz" lIns="91742" tIns="45871" rIns="91742" bIns="45871" rtlCol="0"/>
          <a:lstStyle>
            <a:lvl1pPr algn="r">
              <a:defRPr sz="1200"/>
            </a:lvl1pPr>
          </a:lstStyle>
          <a:p>
            <a:fld id="{B87CCAAF-252C-4847-8D16-EDD6B40E4912}" type="datetimeFigureOut">
              <a:rPr lang="en-US" smtClean="0"/>
              <a:pPr/>
              <a:t>5/16/2023</a:t>
            </a:fld>
            <a:endParaRPr lang="en-US" dirty="0"/>
          </a:p>
        </p:txBody>
      </p:sp>
      <p:sp>
        <p:nvSpPr>
          <p:cNvPr id="4" name="Footer Placeholder 3"/>
          <p:cNvSpPr>
            <a:spLocks noGrp="1"/>
          </p:cNvSpPr>
          <p:nvPr>
            <p:ph type="ftr" sz="quarter" idx="2"/>
          </p:nvPr>
        </p:nvSpPr>
        <p:spPr>
          <a:xfrm>
            <a:off x="0" y="8818404"/>
            <a:ext cx="3027154" cy="463709"/>
          </a:xfrm>
          <a:prstGeom prst="rect">
            <a:avLst/>
          </a:prstGeom>
        </p:spPr>
        <p:txBody>
          <a:bodyPr vert="horz" lIns="91742" tIns="45871" rIns="91742" bIns="45871"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56248" y="8818404"/>
            <a:ext cx="3027154" cy="463709"/>
          </a:xfrm>
          <a:prstGeom prst="rect">
            <a:avLst/>
          </a:prstGeom>
        </p:spPr>
        <p:txBody>
          <a:bodyPr vert="horz" lIns="91742" tIns="45871" rIns="91742" bIns="45871" rtlCol="0" anchor="b"/>
          <a:lstStyle>
            <a:lvl1pPr algn="r">
              <a:defRPr sz="1200"/>
            </a:lvl1pPr>
          </a:lstStyle>
          <a:p>
            <a:fld id="{29996500-462A-4966-9632-4197CBF31A04}" type="slidenum">
              <a:rPr lang="en-US" smtClean="0"/>
              <a:pPr/>
              <a:t>‹#›</a:t>
            </a:fld>
            <a:endParaRPr lang="en-US" dirty="0"/>
          </a:p>
        </p:txBody>
      </p:sp>
    </p:spTree>
    <p:extLst>
      <p:ext uri="{BB962C8B-B14F-4D97-AF65-F5344CB8AC3E}">
        <p14:creationId xmlns:p14="http://schemas.microsoft.com/office/powerpoint/2010/main" val="40433744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1"/>
            <a:ext cx="6985000" cy="9283700"/>
          </a:xfrm>
          <a:prstGeom prst="roundRect">
            <a:avLst>
              <a:gd name="adj" fmla="val 19"/>
            </a:avLst>
          </a:prstGeom>
          <a:solidFill>
            <a:srgbClr val="FFFFFF"/>
          </a:solidFill>
          <a:ln w="9525">
            <a:noFill/>
            <a:round/>
            <a:headEnd/>
            <a:tailEnd/>
          </a:ln>
          <a:effectLst/>
        </p:spPr>
        <p:txBody>
          <a:bodyPr wrap="none" lIns="91742" tIns="45871" rIns="91742" bIns="45871" anchor="ctr"/>
          <a:lstStyle/>
          <a:p>
            <a:endParaRPr lang="en-GB" dirty="0"/>
          </a:p>
        </p:txBody>
      </p:sp>
      <p:sp>
        <p:nvSpPr>
          <p:cNvPr id="2050" name="Rectangle 2"/>
          <p:cNvSpPr>
            <a:spLocks noGrp="1" noChangeArrowheads="1"/>
          </p:cNvSpPr>
          <p:nvPr>
            <p:ph type="hdr"/>
          </p:nvPr>
        </p:nvSpPr>
        <p:spPr bwMode="auto">
          <a:xfrm>
            <a:off x="5681709" y="96872"/>
            <a:ext cx="644449" cy="211209"/>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a:tabLst>
                <a:tab pos="0" algn="l"/>
                <a:tab pos="917418" algn="l"/>
                <a:tab pos="1834835" algn="l"/>
                <a:tab pos="2752253" algn="l"/>
                <a:tab pos="3669670" algn="l"/>
                <a:tab pos="4587088" algn="l"/>
                <a:tab pos="5504505" algn="l"/>
                <a:tab pos="6421923" algn="l"/>
                <a:tab pos="7339340" algn="l"/>
                <a:tab pos="8256758" algn="l"/>
                <a:tab pos="9174175" algn="l"/>
                <a:tab pos="10091593" algn="l"/>
              </a:tabLst>
              <a:defRPr sz="1400" b="1">
                <a:solidFill>
                  <a:srgbClr val="000000"/>
                </a:solidFill>
                <a:cs typeface="Arial Unicode MS" charset="0"/>
              </a:defRPr>
            </a:lvl1pPr>
          </a:lstStyle>
          <a:p>
            <a:r>
              <a:rPr lang="en-US" dirty="0"/>
              <a:t>doc.: IEEE 802.11-yy/xxxxr0</a:t>
            </a:r>
          </a:p>
        </p:txBody>
      </p:sp>
      <p:sp>
        <p:nvSpPr>
          <p:cNvPr id="2051" name="Rectangle 3"/>
          <p:cNvSpPr>
            <a:spLocks noGrp="1" noChangeArrowheads="1"/>
          </p:cNvSpPr>
          <p:nvPr>
            <p:ph type="dt"/>
          </p:nvPr>
        </p:nvSpPr>
        <p:spPr bwMode="auto">
          <a:xfrm>
            <a:off x="658841" y="96872"/>
            <a:ext cx="831548" cy="211209"/>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7418" algn="l"/>
                <a:tab pos="1834835" algn="l"/>
                <a:tab pos="2752253" algn="l"/>
                <a:tab pos="3669670" algn="l"/>
                <a:tab pos="4587088" algn="l"/>
                <a:tab pos="5504505" algn="l"/>
                <a:tab pos="6421923" algn="l"/>
                <a:tab pos="7339340" algn="l"/>
                <a:tab pos="8256758" algn="l"/>
                <a:tab pos="9174175" algn="l"/>
                <a:tab pos="10091593" algn="l"/>
              </a:tabLst>
              <a:defRPr sz="1400" b="1">
                <a:solidFill>
                  <a:srgbClr val="000000"/>
                </a:solidFill>
                <a:cs typeface="Arial Unicode MS" charset="0"/>
              </a:defRPr>
            </a:lvl1pPr>
          </a:lstStyle>
          <a:p>
            <a:r>
              <a:rPr lang="en-US" dirty="0"/>
              <a:t>Month Year</a:t>
            </a:r>
          </a:p>
        </p:txBody>
      </p:sp>
      <p:sp>
        <p:nvSpPr>
          <p:cNvPr id="2052" name="Rectangle 4"/>
          <p:cNvSpPr>
            <a:spLocks noGrp="1" noRot="1" noChangeAspect="1" noChangeArrowheads="1"/>
          </p:cNvSpPr>
          <p:nvPr>
            <p:ph type="sldImg"/>
          </p:nvPr>
        </p:nvSpPr>
        <p:spPr bwMode="auto">
          <a:xfrm>
            <a:off x="1179513" y="701675"/>
            <a:ext cx="4624387" cy="3468688"/>
          </a:xfrm>
          <a:prstGeom prst="rect">
            <a:avLst/>
          </a:prstGeom>
          <a:noFill/>
          <a:ln w="12600">
            <a:solidFill>
              <a:srgbClr val="000000"/>
            </a:solidFill>
            <a:miter lim="800000"/>
            <a:headEnd/>
            <a:tailEnd/>
          </a:ln>
          <a:effectLst/>
        </p:spPr>
      </p:sp>
      <p:sp>
        <p:nvSpPr>
          <p:cNvPr id="2053" name="Rectangle 5"/>
          <p:cNvSpPr>
            <a:spLocks noGrp="1" noChangeArrowheads="1"/>
          </p:cNvSpPr>
          <p:nvPr>
            <p:ph type="body"/>
          </p:nvPr>
        </p:nvSpPr>
        <p:spPr bwMode="auto">
          <a:xfrm>
            <a:off x="930694" y="4409997"/>
            <a:ext cx="5122014" cy="4176553"/>
          </a:xfrm>
          <a:prstGeom prst="rect">
            <a:avLst/>
          </a:prstGeom>
          <a:noFill/>
          <a:ln w="9525">
            <a:noFill/>
            <a:round/>
            <a:headEnd/>
            <a:tailEnd/>
          </a:ln>
          <a:effectLst/>
        </p:spPr>
        <p:txBody>
          <a:bodyPr vert="horz" wrap="square" lIns="93909" tIns="46232" rIns="93909" bIns="46232" numCol="1" anchor="t" anchorCtr="0" compatLnSpc="1">
            <a:prstTxWarp prst="textNoShape">
              <a:avLst/>
            </a:prstTxWarp>
          </a:bodyPr>
          <a:lstStyle/>
          <a:p>
            <a:pPr lvl="0"/>
            <a:endParaRPr lang="en-US"/>
          </a:p>
        </p:txBody>
      </p:sp>
      <p:sp>
        <p:nvSpPr>
          <p:cNvPr id="2054" name="Rectangle 6"/>
          <p:cNvSpPr>
            <a:spLocks noGrp="1" noChangeArrowheads="1"/>
          </p:cNvSpPr>
          <p:nvPr>
            <p:ph type="ftr"/>
          </p:nvPr>
        </p:nvSpPr>
        <p:spPr bwMode="auto">
          <a:xfrm>
            <a:off x="5397065" y="8988324"/>
            <a:ext cx="929094" cy="18103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458709" algn="l"/>
                <a:tab pos="1376126" algn="l"/>
                <a:tab pos="2293544" algn="l"/>
                <a:tab pos="3210961" algn="l"/>
                <a:tab pos="4128379" algn="l"/>
                <a:tab pos="5045796" algn="l"/>
                <a:tab pos="5963214" algn="l"/>
                <a:tab pos="6880631" algn="l"/>
                <a:tab pos="7798049" algn="l"/>
                <a:tab pos="8715466" algn="l"/>
                <a:tab pos="9632884" algn="l"/>
                <a:tab pos="10550301" algn="l"/>
              </a:tabLst>
              <a:defRPr sz="1200">
                <a:solidFill>
                  <a:srgbClr val="000000"/>
                </a:solidFill>
                <a:cs typeface="Arial Unicode MS" charset="0"/>
              </a:defRPr>
            </a:lvl1pPr>
          </a:lstStyle>
          <a:p>
            <a:r>
              <a:rPr lang="en-US" dirty="0"/>
              <a:t>John Doe, Some Company</a:t>
            </a:r>
          </a:p>
        </p:txBody>
      </p:sp>
      <p:sp>
        <p:nvSpPr>
          <p:cNvPr id="2055" name="Rectangle 7"/>
          <p:cNvSpPr>
            <a:spLocks noGrp="1" noChangeArrowheads="1"/>
          </p:cNvSpPr>
          <p:nvPr>
            <p:ph type="sldNum"/>
          </p:nvPr>
        </p:nvSpPr>
        <p:spPr bwMode="auto">
          <a:xfrm>
            <a:off x="3246234" y="8988324"/>
            <a:ext cx="514920" cy="363662"/>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7418" algn="l"/>
                <a:tab pos="1834835" algn="l"/>
                <a:tab pos="2752253" algn="l"/>
                <a:tab pos="3669670" algn="l"/>
                <a:tab pos="4587088" algn="l"/>
                <a:tab pos="5504505" algn="l"/>
                <a:tab pos="6421923" algn="l"/>
                <a:tab pos="7339340" algn="l"/>
                <a:tab pos="8256758" algn="l"/>
                <a:tab pos="9174175" algn="l"/>
                <a:tab pos="10091593" algn="l"/>
              </a:tabLst>
              <a:defRPr sz="1200">
                <a:solidFill>
                  <a:srgbClr val="000000"/>
                </a:solidFill>
                <a:cs typeface="Arial Unicode MS" charset="0"/>
              </a:defRPr>
            </a:lvl1pPr>
          </a:lstStyle>
          <a:p>
            <a:r>
              <a:rPr lang="en-US" dirty="0"/>
              <a:t>Page </a:t>
            </a:r>
            <a:fld id="{47A7FEEB-9CD2-43FE-843C-C5350BEACB45}" type="slidenum">
              <a:rPr lang="en-US"/>
              <a:pPr/>
              <a:t>‹#›</a:t>
            </a:fld>
            <a:endParaRPr lang="en-US" dirty="0"/>
          </a:p>
        </p:txBody>
      </p:sp>
      <p:sp>
        <p:nvSpPr>
          <p:cNvPr id="2056" name="Rectangle 8"/>
          <p:cNvSpPr>
            <a:spLocks noChangeArrowheads="1"/>
          </p:cNvSpPr>
          <p:nvPr/>
        </p:nvSpPr>
        <p:spPr bwMode="auto">
          <a:xfrm>
            <a:off x="727605" y="8988325"/>
            <a:ext cx="718145" cy="184666"/>
          </a:xfrm>
          <a:prstGeom prst="rect">
            <a:avLst/>
          </a:prstGeom>
          <a:noFill/>
          <a:ln w="9525">
            <a:noFill/>
            <a:round/>
            <a:headEnd/>
            <a:tailEnd/>
          </a:ln>
          <a:effectLst/>
        </p:spPr>
        <p:txBody>
          <a:bodyPr wrap="none" lIns="0" tIns="0" rIns="0" bIns="0">
            <a:spAutoFit/>
          </a:bodyPr>
          <a:lstStyle/>
          <a:p>
            <a:pPr>
              <a:tabLst>
                <a:tab pos="0" algn="l"/>
                <a:tab pos="917418" algn="l"/>
                <a:tab pos="1834835" algn="l"/>
                <a:tab pos="2752253" algn="l"/>
                <a:tab pos="3669670" algn="l"/>
                <a:tab pos="4587088" algn="l"/>
                <a:tab pos="5504505" algn="l"/>
                <a:tab pos="6421923" algn="l"/>
                <a:tab pos="7339340" algn="l"/>
                <a:tab pos="8256758" algn="l"/>
                <a:tab pos="9174175" algn="l"/>
                <a:tab pos="10091593" algn="l"/>
              </a:tabLst>
            </a:pPr>
            <a:r>
              <a:rPr lang="en-US" sz="1200" dirty="0">
                <a:solidFill>
                  <a:srgbClr val="000000"/>
                </a:solidFill>
              </a:rPr>
              <a:t>Submission</a:t>
            </a:r>
          </a:p>
        </p:txBody>
      </p:sp>
      <p:sp>
        <p:nvSpPr>
          <p:cNvPr id="2057" name="Line 9"/>
          <p:cNvSpPr>
            <a:spLocks noChangeShapeType="1"/>
          </p:cNvSpPr>
          <p:nvPr/>
        </p:nvSpPr>
        <p:spPr bwMode="auto">
          <a:xfrm>
            <a:off x="729204" y="8986737"/>
            <a:ext cx="5526593" cy="1588"/>
          </a:xfrm>
          <a:prstGeom prst="line">
            <a:avLst/>
          </a:prstGeom>
          <a:noFill/>
          <a:ln w="12600">
            <a:solidFill>
              <a:srgbClr val="000000"/>
            </a:solidFill>
            <a:miter lim="800000"/>
            <a:headEnd/>
            <a:tailEnd/>
          </a:ln>
          <a:effectLst/>
        </p:spPr>
        <p:txBody>
          <a:bodyPr lIns="91742" tIns="45871" rIns="91742" bIns="45871"/>
          <a:lstStyle/>
          <a:p>
            <a:endParaRPr lang="en-GB" dirty="0"/>
          </a:p>
        </p:txBody>
      </p:sp>
      <p:sp>
        <p:nvSpPr>
          <p:cNvPr id="2058" name="Line 10"/>
          <p:cNvSpPr>
            <a:spLocks noChangeShapeType="1"/>
          </p:cNvSpPr>
          <p:nvPr/>
        </p:nvSpPr>
        <p:spPr bwMode="auto">
          <a:xfrm>
            <a:off x="652445" y="296965"/>
            <a:ext cx="5680110" cy="1588"/>
          </a:xfrm>
          <a:prstGeom prst="line">
            <a:avLst/>
          </a:prstGeom>
          <a:noFill/>
          <a:ln w="12600">
            <a:solidFill>
              <a:srgbClr val="000000"/>
            </a:solidFill>
            <a:miter lim="800000"/>
            <a:headEnd/>
            <a:tailEnd/>
          </a:ln>
          <a:effectLst/>
        </p:spPr>
        <p:txBody>
          <a:bodyPr lIns="91742" tIns="45871" rIns="91742" bIns="45871"/>
          <a:lstStyle/>
          <a:p>
            <a:endParaRPr lang="en-GB" dirty="0"/>
          </a:p>
        </p:txBody>
      </p:sp>
    </p:spTree>
    <p:extLst>
      <p:ext uri="{BB962C8B-B14F-4D97-AF65-F5344CB8AC3E}">
        <p14:creationId xmlns:p14="http://schemas.microsoft.com/office/powerpoint/2010/main" val="640659187"/>
      </p:ext>
    </p:extLst>
  </p:cSld>
  <p:clrMap bg1="lt1" tx1="dk1" bg2="lt2" tx2="dk2" accent1="accent1" accent2="accent2" accent3="accent3" accent4="accent4" accent5="accent5" accent6="accent6" hlink="hlink" folHlink="folHlink"/>
  <p:hf/>
  <p:notesStyle>
    <a:lvl1pPr algn="l" defTabSz="474916" rtl="0" eaLnBrk="0" fontAlgn="base" hangingPunct="0">
      <a:spcBef>
        <a:spcPct val="30000"/>
      </a:spcBef>
      <a:spcAft>
        <a:spcPct val="0"/>
      </a:spcAft>
      <a:buClr>
        <a:srgbClr val="000000"/>
      </a:buClr>
      <a:buSzPct val="100000"/>
      <a:buFont typeface="Times New Roman" pitchFamily="16" charset="0"/>
      <a:defRPr sz="1269" kern="1200">
        <a:solidFill>
          <a:srgbClr val="000000"/>
        </a:solidFill>
        <a:latin typeface="Times New Roman" pitchFamily="16" charset="0"/>
        <a:ea typeface="+mn-ea"/>
        <a:cs typeface="+mn-cs"/>
      </a:defRPr>
    </a:lvl1pPr>
    <a:lvl2pPr marL="785372" indent="-302066" algn="l" defTabSz="474916" rtl="0" eaLnBrk="0" fontAlgn="base" hangingPunct="0">
      <a:spcBef>
        <a:spcPct val="30000"/>
      </a:spcBef>
      <a:spcAft>
        <a:spcPct val="0"/>
      </a:spcAft>
      <a:buClr>
        <a:srgbClr val="000000"/>
      </a:buClr>
      <a:buSzPct val="100000"/>
      <a:buFont typeface="Times New Roman" pitchFamily="16" charset="0"/>
      <a:defRPr sz="1269" kern="1200">
        <a:solidFill>
          <a:srgbClr val="000000"/>
        </a:solidFill>
        <a:latin typeface="Times New Roman" pitchFamily="16" charset="0"/>
        <a:ea typeface="+mn-ea"/>
        <a:cs typeface="+mn-cs"/>
      </a:defRPr>
    </a:lvl2pPr>
    <a:lvl3pPr marL="1208265" indent="-241653" algn="l" defTabSz="474916" rtl="0" eaLnBrk="0" fontAlgn="base" hangingPunct="0">
      <a:spcBef>
        <a:spcPct val="30000"/>
      </a:spcBef>
      <a:spcAft>
        <a:spcPct val="0"/>
      </a:spcAft>
      <a:buClr>
        <a:srgbClr val="000000"/>
      </a:buClr>
      <a:buSzPct val="100000"/>
      <a:buFont typeface="Times New Roman" pitchFamily="16" charset="0"/>
      <a:defRPr sz="1269" kern="1200">
        <a:solidFill>
          <a:srgbClr val="000000"/>
        </a:solidFill>
        <a:latin typeface="Times New Roman" pitchFamily="16" charset="0"/>
        <a:ea typeface="+mn-ea"/>
        <a:cs typeface="+mn-cs"/>
      </a:defRPr>
    </a:lvl3pPr>
    <a:lvl4pPr marL="1691571" indent="-241653" algn="l" defTabSz="474916" rtl="0" eaLnBrk="0" fontAlgn="base" hangingPunct="0">
      <a:spcBef>
        <a:spcPct val="30000"/>
      </a:spcBef>
      <a:spcAft>
        <a:spcPct val="0"/>
      </a:spcAft>
      <a:buClr>
        <a:srgbClr val="000000"/>
      </a:buClr>
      <a:buSzPct val="100000"/>
      <a:buFont typeface="Times New Roman" pitchFamily="16" charset="0"/>
      <a:defRPr sz="1269" kern="1200">
        <a:solidFill>
          <a:srgbClr val="000000"/>
        </a:solidFill>
        <a:latin typeface="Times New Roman" pitchFamily="16" charset="0"/>
        <a:ea typeface="+mn-ea"/>
        <a:cs typeface="+mn-cs"/>
      </a:defRPr>
    </a:lvl4pPr>
    <a:lvl5pPr marL="2174878" indent="-241653" algn="l" defTabSz="474916" rtl="0" eaLnBrk="0" fontAlgn="base" hangingPunct="0">
      <a:spcBef>
        <a:spcPct val="30000"/>
      </a:spcBef>
      <a:spcAft>
        <a:spcPct val="0"/>
      </a:spcAft>
      <a:buClr>
        <a:srgbClr val="000000"/>
      </a:buClr>
      <a:buSzPct val="100000"/>
      <a:buFont typeface="Times New Roman" pitchFamily="16" charset="0"/>
      <a:defRPr sz="1269" kern="1200">
        <a:solidFill>
          <a:srgbClr val="000000"/>
        </a:solidFill>
        <a:latin typeface="Times New Roman" pitchFamily="16" charset="0"/>
        <a:ea typeface="+mn-ea"/>
        <a:cs typeface="+mn-cs"/>
      </a:defRPr>
    </a:lvl5pPr>
    <a:lvl6pPr marL="2416531" algn="l" defTabSz="966612" rtl="0" eaLnBrk="1" latinLnBrk="0" hangingPunct="1">
      <a:defRPr sz="1269" kern="1200">
        <a:solidFill>
          <a:schemeClr val="tx1"/>
        </a:solidFill>
        <a:latin typeface="+mn-lt"/>
        <a:ea typeface="+mn-ea"/>
        <a:cs typeface="+mn-cs"/>
      </a:defRPr>
    </a:lvl6pPr>
    <a:lvl7pPr marL="2899837" algn="l" defTabSz="966612" rtl="0" eaLnBrk="1" latinLnBrk="0" hangingPunct="1">
      <a:defRPr sz="1269" kern="1200">
        <a:solidFill>
          <a:schemeClr val="tx1"/>
        </a:solidFill>
        <a:latin typeface="+mn-lt"/>
        <a:ea typeface="+mn-ea"/>
        <a:cs typeface="+mn-cs"/>
      </a:defRPr>
    </a:lvl7pPr>
    <a:lvl8pPr marL="3383143" algn="l" defTabSz="966612" rtl="0" eaLnBrk="1" latinLnBrk="0" hangingPunct="1">
      <a:defRPr sz="1269" kern="1200">
        <a:solidFill>
          <a:schemeClr val="tx1"/>
        </a:solidFill>
        <a:latin typeface="+mn-lt"/>
        <a:ea typeface="+mn-ea"/>
        <a:cs typeface="+mn-cs"/>
      </a:defRPr>
    </a:lvl8pPr>
    <a:lvl9pPr marL="3866449" algn="l" defTabSz="966612" rtl="0" eaLnBrk="1" latinLnBrk="0" hangingPunct="1">
      <a:defRPr sz="1269"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dirty="0"/>
              <a:t>doc.: IEEE 802.11-yy/xxxxr0</a:t>
            </a:r>
          </a:p>
        </p:txBody>
      </p:sp>
      <p:sp>
        <p:nvSpPr>
          <p:cNvPr id="5" name="Rectangle 3"/>
          <p:cNvSpPr>
            <a:spLocks noGrp="1" noChangeArrowheads="1"/>
          </p:cNvSpPr>
          <p:nvPr>
            <p:ph type="dt"/>
          </p:nvPr>
        </p:nvSpPr>
        <p:spPr>
          <a:ln/>
        </p:spPr>
        <p:txBody>
          <a:bodyPr/>
          <a:lstStyle/>
          <a:p>
            <a:r>
              <a:rPr lang="en-US" dirty="0"/>
              <a:t>Month Year</a:t>
            </a:r>
          </a:p>
        </p:txBody>
      </p:sp>
      <p:sp>
        <p:nvSpPr>
          <p:cNvPr id="6" name="Rectangle 6"/>
          <p:cNvSpPr>
            <a:spLocks noGrp="1" noChangeArrowheads="1"/>
          </p:cNvSpPr>
          <p:nvPr>
            <p:ph type="ftr"/>
          </p:nvPr>
        </p:nvSpPr>
        <p:spPr>
          <a:ln/>
        </p:spPr>
        <p:txBody>
          <a:bodyPr/>
          <a:lstStyle/>
          <a:p>
            <a:r>
              <a:rPr lang="en-US" dirty="0"/>
              <a:t>John Doe, Some Company</a:t>
            </a:r>
          </a:p>
        </p:txBody>
      </p:sp>
      <p:sp>
        <p:nvSpPr>
          <p:cNvPr id="7" name="Rectangle 7"/>
          <p:cNvSpPr>
            <a:spLocks noGrp="1" noChangeArrowheads="1"/>
          </p:cNvSpPr>
          <p:nvPr>
            <p:ph type="sldNum"/>
          </p:nvPr>
        </p:nvSpPr>
        <p:spPr>
          <a:ln/>
        </p:spPr>
        <p:txBody>
          <a:bodyPr/>
          <a:lstStyle/>
          <a:p>
            <a:r>
              <a:rPr lang="en-US" dirty="0"/>
              <a:t>Page </a:t>
            </a:r>
            <a:fld id="{465D53FD-DB5F-4815-BF01-6488A8FBD189}" type="slidenum">
              <a:rPr lang="en-US"/>
              <a:pPr/>
              <a:t>1</a:t>
            </a:fld>
            <a:endParaRPr lang="en-US" dirty="0"/>
          </a:p>
        </p:txBody>
      </p:sp>
      <p:sp>
        <p:nvSpPr>
          <p:cNvPr id="12289" name="Text Box 1"/>
          <p:cNvSpPr txBox="1">
            <a:spLocks noChangeArrowheads="1"/>
          </p:cNvSpPr>
          <p:nvPr/>
        </p:nvSpPr>
        <p:spPr bwMode="auto">
          <a:xfrm>
            <a:off x="1162569" y="701915"/>
            <a:ext cx="4659865" cy="3469875"/>
          </a:xfrm>
          <a:prstGeom prst="rect">
            <a:avLst/>
          </a:prstGeom>
          <a:solidFill>
            <a:srgbClr val="FFFFFF"/>
          </a:solidFill>
          <a:ln w="9525">
            <a:solidFill>
              <a:srgbClr val="000000"/>
            </a:solidFill>
            <a:miter lim="800000"/>
            <a:headEnd/>
            <a:tailEnd/>
          </a:ln>
          <a:effectLst/>
        </p:spPr>
        <p:txBody>
          <a:bodyPr wrap="none" lIns="91742" tIns="45871" rIns="91742" bIns="45871" anchor="ctr"/>
          <a:lstStyle/>
          <a:p>
            <a:endParaRPr lang="en-GB" dirty="0"/>
          </a:p>
        </p:txBody>
      </p:sp>
      <p:sp>
        <p:nvSpPr>
          <p:cNvPr id="12290" name="Rectangle 2"/>
          <p:cNvSpPr txBox="1">
            <a:spLocks noGrp="1" noChangeArrowheads="1"/>
          </p:cNvSpPr>
          <p:nvPr>
            <p:ph type="body"/>
          </p:nvPr>
        </p:nvSpPr>
        <p:spPr bwMode="auto">
          <a:xfrm>
            <a:off x="930694" y="4409997"/>
            <a:ext cx="5123613" cy="4271836"/>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val="12770441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buFont typeface="Arial" panose="020B0604020202020204" pitchFamily="34" charset="0"/>
              <a:buChar char="•"/>
              <a:defRPr sz="2400"/>
            </a:lvl1pPr>
            <a:lvl2pPr marL="853463" indent="-365770">
              <a:buFont typeface="Courier New" panose="02070309020205020404" pitchFamily="49" charset="0"/>
              <a:buChar char="o"/>
              <a:defRPr sz="2200" b="1"/>
            </a:lvl2pPr>
            <a:lvl3pPr marL="1280195" indent="-304809">
              <a:buFont typeface="Arial" panose="020B0604020202020204" pitchFamily="34" charset="0"/>
              <a:buChar char="•"/>
              <a:defRPr sz="2000"/>
            </a:lvl3pPr>
            <a:lvl4pPr marL="1767887" indent="-304809">
              <a:buFont typeface="Arial" panose="020B0604020202020204" pitchFamily="34" charset="0"/>
              <a:buChar char="•"/>
              <a:defRPr/>
            </a:lvl4pPr>
          </a:lstStyle>
          <a:p>
            <a:pPr lvl="0"/>
            <a:r>
              <a:rPr lang="en-US" dirty="0"/>
              <a:t>Click to edit Master text styles</a:t>
            </a:r>
          </a:p>
          <a:p>
            <a:pPr lvl="1"/>
            <a:r>
              <a:rPr lang="en-US" dirty="0"/>
              <a:t>Second level</a:t>
            </a:r>
          </a:p>
          <a:p>
            <a:pPr lvl="2"/>
            <a:r>
              <a:rPr lang="en-US" dirty="0"/>
              <a:t>Third level</a:t>
            </a:r>
          </a:p>
        </p:txBody>
      </p:sp>
      <p:sp>
        <p:nvSpPr>
          <p:cNvPr id="6" name="Slide Number Placeholder 5"/>
          <p:cNvSpPr>
            <a:spLocks noGrp="1"/>
          </p:cNvSpPr>
          <p:nvPr>
            <p:ph type="sldNum" idx="12"/>
          </p:nvPr>
        </p:nvSpPr>
        <p:spPr/>
        <p:txBody>
          <a:bodyPr/>
          <a:lstStyle>
            <a:lvl1pPr>
              <a:defRPr/>
            </a:lvl1pPr>
          </a:lstStyle>
          <a:p>
            <a:r>
              <a:rPr lang="en-GB" dirty="0"/>
              <a:t>Slide </a:t>
            </a:r>
            <a:fld id="{440F5867-744E-4AA6-B0ED-4C44D2DFBB7B}" type="slidenum">
              <a:rPr lang="en-GB"/>
              <a:pPr/>
              <a:t>‹#›</a:t>
            </a:fld>
            <a:endParaRPr lang="en-GB" dirty="0"/>
          </a:p>
        </p:txBody>
      </p:sp>
      <p:sp>
        <p:nvSpPr>
          <p:cNvPr id="11" name="Rectangle 4"/>
          <p:cNvSpPr>
            <a:spLocks noGrp="1" noChangeArrowheads="1"/>
          </p:cNvSpPr>
          <p:nvPr>
            <p:ph type="ftr" idx="14"/>
          </p:nvPr>
        </p:nvSpPr>
        <p:spPr bwMode="auto">
          <a:xfrm>
            <a:off x="5715006" y="6907109"/>
            <a:ext cx="3396821" cy="245533"/>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75386" algn="l"/>
                <a:tab pos="1950772" algn="l"/>
                <a:tab pos="2926158" algn="l"/>
                <a:tab pos="3901544" algn="l"/>
                <a:tab pos="4876930" algn="l"/>
                <a:tab pos="5852315" algn="l"/>
                <a:tab pos="6827701" algn="l"/>
                <a:tab pos="7803087" algn="l"/>
                <a:tab pos="8778473" algn="l"/>
                <a:tab pos="9753859" algn="l"/>
                <a:tab pos="10729245" algn="l"/>
              </a:tabLst>
              <a:defRPr sz="1707">
                <a:solidFill>
                  <a:srgbClr val="000000"/>
                </a:solidFill>
                <a:cs typeface="Arial Unicode MS" charset="0"/>
              </a:defRPr>
            </a:lvl1pPr>
          </a:lstStyle>
          <a:p>
            <a:r>
              <a:rPr lang="en-GB" dirty="0"/>
              <a:t>Steve Shellhammer (Qualcomm)</a:t>
            </a:r>
          </a:p>
        </p:txBody>
      </p:sp>
      <p:sp>
        <p:nvSpPr>
          <p:cNvPr id="12" name="Rectangle 3"/>
          <p:cNvSpPr>
            <a:spLocks noGrp="1" noChangeArrowheads="1"/>
          </p:cNvSpPr>
          <p:nvPr>
            <p:ph type="dt" idx="15"/>
          </p:nvPr>
        </p:nvSpPr>
        <p:spPr bwMode="auto">
          <a:xfrm>
            <a:off x="743373" y="355601"/>
            <a:ext cx="1999811" cy="291253"/>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75386" algn="l"/>
                <a:tab pos="1950772" algn="l"/>
                <a:tab pos="2926158" algn="l"/>
                <a:tab pos="3901544" algn="l"/>
                <a:tab pos="4876930" algn="l"/>
                <a:tab pos="5852315" algn="l"/>
                <a:tab pos="6827701" algn="l"/>
                <a:tab pos="7803087" algn="l"/>
                <a:tab pos="8778473" algn="l"/>
                <a:tab pos="9753859" algn="l"/>
                <a:tab pos="10729245" algn="l"/>
              </a:tabLst>
              <a:defRPr sz="1920" b="1">
                <a:solidFill>
                  <a:srgbClr val="000000"/>
                </a:solidFill>
                <a:cs typeface="Arial Unicode MS" charset="0"/>
              </a:defRPr>
            </a:lvl1pPr>
          </a:lstStyle>
          <a:p>
            <a:r>
              <a:rPr lang="en-US"/>
              <a:t>May 2023</a:t>
            </a:r>
            <a:endParaRPr lang="en-GB" dirty="0"/>
          </a:p>
        </p:txBody>
      </p:sp>
      <p:sp>
        <p:nvSpPr>
          <p:cNvPr id="7" name="Date Placeholder 3">
            <a:extLst>
              <a:ext uri="{FF2B5EF4-FFF2-40B4-BE49-F238E27FC236}">
                <a16:creationId xmlns:a16="http://schemas.microsoft.com/office/drawing/2014/main" id="{686E15EF-98CC-45E2-B245-536D41247871}"/>
              </a:ext>
            </a:extLst>
          </p:cNvPr>
          <p:cNvSpPr txBox="1">
            <a:spLocks/>
          </p:cNvSpPr>
          <p:nvPr userDrawn="1"/>
        </p:nvSpPr>
        <p:spPr bwMode="auto">
          <a:xfrm>
            <a:off x="5494805" y="397809"/>
            <a:ext cx="3500462"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defRPr/>
            </a:lvl1p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800" b="1" i="0" u="none" strike="noStrike" kern="1200" cap="none" spc="0" normalizeH="0" baseline="0" noProof="0" dirty="0">
                <a:ln>
                  <a:noFill/>
                </a:ln>
                <a:solidFill>
                  <a:srgbClr val="000000"/>
                </a:solidFill>
                <a:effectLst/>
                <a:uLnTx/>
                <a:uFillTx/>
                <a:latin typeface="Calibri" panose="020F0502020204030204" pitchFamily="34" charset="0"/>
                <a:ea typeface="MS Gothic" charset="-128"/>
                <a:cs typeface="Arial Unicode MS" charset="0"/>
              </a:rPr>
              <a:t>doc.: </a:t>
            </a:r>
            <a:r>
              <a:rPr kumimoji="0" lang="en-GB" sz="1800" b="1" i="0" u="none" strike="noStrike" kern="1200" cap="none" spc="0" normalizeH="0" baseline="0" noProof="0">
                <a:ln>
                  <a:noFill/>
                </a:ln>
                <a:solidFill>
                  <a:srgbClr val="000000"/>
                </a:solidFill>
                <a:effectLst/>
                <a:uLnTx/>
                <a:uFillTx/>
                <a:latin typeface="Calibri" panose="020F0502020204030204" pitchFamily="34" charset="0"/>
                <a:ea typeface="MS Gothic" charset="-128"/>
                <a:cs typeface="Arial Unicode MS" charset="0"/>
              </a:rPr>
              <a:t>IEEE 802.15-23/0267r0</a:t>
            </a:r>
            <a:endParaRPr kumimoji="0" lang="en-GB" sz="1800" b="1" i="0" u="none" strike="noStrike" kern="1200" cap="none" spc="0" normalizeH="0" baseline="0" noProof="0" dirty="0">
              <a:ln>
                <a:noFill/>
              </a:ln>
              <a:solidFill>
                <a:srgbClr val="000000"/>
              </a:solidFill>
              <a:effectLst/>
              <a:uLnTx/>
              <a:uFillTx/>
              <a:latin typeface="Calibri" panose="020F0502020204030204" pitchFamily="34" charset="0"/>
              <a:ea typeface="MS Gothic" charset="-128"/>
              <a:cs typeface="Arial Unicode MS"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731520" y="731522"/>
            <a:ext cx="8288868" cy="1136227"/>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p>
            <a:pPr lvl="0"/>
            <a:r>
              <a:rPr lang="en-GB" dirty="0"/>
              <a:t>Click to edit the title text format</a:t>
            </a:r>
          </a:p>
        </p:txBody>
      </p:sp>
      <p:sp>
        <p:nvSpPr>
          <p:cNvPr id="1026" name="Rectangle 2"/>
          <p:cNvSpPr>
            <a:spLocks noGrp="1" noChangeArrowheads="1"/>
          </p:cNvSpPr>
          <p:nvPr>
            <p:ph type="body" idx="1"/>
          </p:nvPr>
        </p:nvSpPr>
        <p:spPr bwMode="auto">
          <a:xfrm>
            <a:off x="731520" y="2113282"/>
            <a:ext cx="8288868" cy="4387427"/>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p>
            <a:pPr lvl="0"/>
            <a:r>
              <a:rPr lang="en-GB" dirty="0"/>
              <a:t>Click to edit the outline text format</a:t>
            </a:r>
          </a:p>
          <a:p>
            <a:pPr lvl="1"/>
            <a:r>
              <a:rPr lang="en-GB" dirty="0"/>
              <a:t>Second Outline Level</a:t>
            </a:r>
          </a:p>
          <a:p>
            <a:pPr lvl="2"/>
            <a:r>
              <a:rPr lang="en-GB" dirty="0"/>
              <a:t>Third Outline Level</a:t>
            </a:r>
          </a:p>
        </p:txBody>
      </p:sp>
      <p:sp>
        <p:nvSpPr>
          <p:cNvPr id="1027" name="Rectangle 3"/>
          <p:cNvSpPr>
            <a:spLocks noGrp="1" noChangeArrowheads="1"/>
          </p:cNvSpPr>
          <p:nvPr>
            <p:ph type="dt"/>
          </p:nvPr>
        </p:nvSpPr>
        <p:spPr bwMode="auto">
          <a:xfrm>
            <a:off x="743373" y="355601"/>
            <a:ext cx="1999811" cy="291253"/>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75386" algn="l"/>
                <a:tab pos="1950772" algn="l"/>
                <a:tab pos="2926158" algn="l"/>
                <a:tab pos="3901544" algn="l"/>
                <a:tab pos="4876930" algn="l"/>
                <a:tab pos="5852315" algn="l"/>
                <a:tab pos="6827701" algn="l"/>
                <a:tab pos="7803087" algn="l"/>
                <a:tab pos="8778473" algn="l"/>
                <a:tab pos="9753859" algn="l"/>
                <a:tab pos="10729245" algn="l"/>
              </a:tabLst>
              <a:defRPr sz="1920" b="1">
                <a:solidFill>
                  <a:srgbClr val="000000"/>
                </a:solidFill>
                <a:latin typeface="Calibri" panose="020F0502020204030204" pitchFamily="34" charset="0"/>
                <a:cs typeface="Arial Unicode MS" charset="0"/>
              </a:defRPr>
            </a:lvl1pPr>
          </a:lstStyle>
          <a:p>
            <a:r>
              <a:rPr lang="en-US"/>
              <a:t>May 2023</a:t>
            </a:r>
            <a:endParaRPr lang="en-GB" dirty="0"/>
          </a:p>
        </p:txBody>
      </p:sp>
      <p:sp>
        <p:nvSpPr>
          <p:cNvPr id="1028" name="Rectangle 4"/>
          <p:cNvSpPr>
            <a:spLocks noGrp="1" noChangeArrowheads="1"/>
          </p:cNvSpPr>
          <p:nvPr>
            <p:ph type="ftr"/>
          </p:nvPr>
        </p:nvSpPr>
        <p:spPr bwMode="auto">
          <a:xfrm>
            <a:off x="5715006" y="6907108"/>
            <a:ext cx="3396821" cy="262636"/>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75386" algn="l"/>
                <a:tab pos="1950772" algn="l"/>
                <a:tab pos="2926158" algn="l"/>
                <a:tab pos="3901544" algn="l"/>
                <a:tab pos="4876930" algn="l"/>
                <a:tab pos="5852315" algn="l"/>
                <a:tab pos="6827701" algn="l"/>
                <a:tab pos="7803087" algn="l"/>
                <a:tab pos="8778473" algn="l"/>
                <a:tab pos="9753859" algn="l"/>
                <a:tab pos="10729245" algn="l"/>
              </a:tabLst>
              <a:defRPr sz="1707">
                <a:solidFill>
                  <a:srgbClr val="000000"/>
                </a:solidFill>
                <a:latin typeface="Calibri" panose="020F0502020204030204" pitchFamily="34" charset="0"/>
                <a:cs typeface="Arial Unicode MS" charset="0"/>
              </a:defRPr>
            </a:lvl1pPr>
          </a:lstStyle>
          <a:p>
            <a:r>
              <a:rPr lang="en-GB" dirty="0"/>
              <a:t>Steve Shellhammer (Qualcomm)</a:t>
            </a:r>
          </a:p>
        </p:txBody>
      </p:sp>
      <p:sp>
        <p:nvSpPr>
          <p:cNvPr id="1029" name="Rectangle 5"/>
          <p:cNvSpPr>
            <a:spLocks noGrp="1" noChangeArrowheads="1"/>
          </p:cNvSpPr>
          <p:nvPr>
            <p:ph type="sldNum"/>
          </p:nvPr>
        </p:nvSpPr>
        <p:spPr bwMode="auto">
          <a:xfrm>
            <a:off x="4470401" y="6907109"/>
            <a:ext cx="728133" cy="387773"/>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a:tabLst>
                <a:tab pos="0" algn="l"/>
                <a:tab pos="975386" algn="l"/>
                <a:tab pos="1950772" algn="l"/>
                <a:tab pos="2926158" algn="l"/>
                <a:tab pos="3901544" algn="l"/>
                <a:tab pos="4876930" algn="l"/>
                <a:tab pos="5852315" algn="l"/>
                <a:tab pos="6827701" algn="l"/>
                <a:tab pos="7803087" algn="l"/>
                <a:tab pos="8778473" algn="l"/>
                <a:tab pos="9753859" algn="l"/>
                <a:tab pos="10729245" algn="l"/>
              </a:tabLst>
              <a:defRPr sz="1707">
                <a:solidFill>
                  <a:srgbClr val="000000"/>
                </a:solidFill>
                <a:latin typeface="Calibri" panose="020F0502020204030204" pitchFamily="34" charset="0"/>
                <a:cs typeface="Arial Unicode MS" charset="0"/>
              </a:defRPr>
            </a:lvl1pPr>
          </a:lstStyle>
          <a:p>
            <a:r>
              <a:rPr lang="en-GB" dirty="0"/>
              <a:t>Slide </a:t>
            </a:r>
            <a:fld id="{D09C756B-EB39-4236-ADBB-73052B179AE4}" type="slidenum">
              <a:rPr lang="en-GB" smtClean="0"/>
              <a:pPr/>
              <a:t>‹#›</a:t>
            </a:fld>
            <a:endParaRPr lang="en-GB" dirty="0"/>
          </a:p>
        </p:txBody>
      </p:sp>
      <p:sp>
        <p:nvSpPr>
          <p:cNvPr id="1030" name="Line 6"/>
          <p:cNvSpPr>
            <a:spLocks noChangeShapeType="1"/>
          </p:cNvSpPr>
          <p:nvPr/>
        </p:nvSpPr>
        <p:spPr bwMode="auto">
          <a:xfrm>
            <a:off x="731520" y="650240"/>
            <a:ext cx="8290560" cy="1694"/>
          </a:xfrm>
          <a:prstGeom prst="line">
            <a:avLst/>
          </a:prstGeom>
          <a:noFill/>
          <a:ln w="12600">
            <a:solidFill>
              <a:srgbClr val="000000"/>
            </a:solidFill>
            <a:miter lim="800000"/>
            <a:headEnd/>
            <a:tailEnd/>
          </a:ln>
          <a:effectLst/>
        </p:spPr>
        <p:txBody>
          <a:bodyPr/>
          <a:lstStyle/>
          <a:p>
            <a:endParaRPr lang="en-GB" sz="2706" dirty="0">
              <a:latin typeface="Calibri" panose="020F0502020204030204" pitchFamily="34" charset="0"/>
            </a:endParaRPr>
          </a:p>
        </p:txBody>
      </p:sp>
      <p:sp>
        <p:nvSpPr>
          <p:cNvPr id="1031" name="Rectangle 7"/>
          <p:cNvSpPr>
            <a:spLocks noChangeArrowheads="1"/>
          </p:cNvSpPr>
          <p:nvPr/>
        </p:nvSpPr>
        <p:spPr bwMode="auto">
          <a:xfrm>
            <a:off x="729828" y="6907108"/>
            <a:ext cx="1022665" cy="262701"/>
          </a:xfrm>
          <a:prstGeom prst="rect">
            <a:avLst/>
          </a:prstGeom>
          <a:noFill/>
          <a:ln w="9525">
            <a:noFill/>
            <a:round/>
            <a:headEnd/>
            <a:tailEnd/>
          </a:ln>
          <a:effectLst/>
        </p:spPr>
        <p:txBody>
          <a:bodyPr wrap="none" lIns="0" tIns="0" rIns="0" bIns="0">
            <a:spAutoFit/>
          </a:bodyPr>
          <a:lstStyle/>
          <a:p>
            <a:pPr>
              <a:tabLst>
                <a:tab pos="0" algn="l"/>
                <a:tab pos="975386" algn="l"/>
                <a:tab pos="1950772" algn="l"/>
                <a:tab pos="2926158" algn="l"/>
                <a:tab pos="3901544" algn="l"/>
                <a:tab pos="4876930" algn="l"/>
                <a:tab pos="5852315" algn="l"/>
                <a:tab pos="6827701" algn="l"/>
                <a:tab pos="7803087" algn="l"/>
                <a:tab pos="8778473" algn="l"/>
                <a:tab pos="9753859" algn="l"/>
                <a:tab pos="10729245" algn="l"/>
              </a:tabLst>
            </a:pPr>
            <a:r>
              <a:rPr lang="en-GB" sz="1707" dirty="0">
                <a:solidFill>
                  <a:srgbClr val="000000"/>
                </a:solidFill>
                <a:latin typeface="Calibri" panose="020F0502020204030204" pitchFamily="34" charset="0"/>
              </a:rPr>
              <a:t>Submission</a:t>
            </a:r>
          </a:p>
        </p:txBody>
      </p:sp>
      <p:sp>
        <p:nvSpPr>
          <p:cNvPr id="1032" name="Line 8"/>
          <p:cNvSpPr>
            <a:spLocks noChangeShapeType="1"/>
          </p:cNvSpPr>
          <p:nvPr/>
        </p:nvSpPr>
        <p:spPr bwMode="auto">
          <a:xfrm>
            <a:off x="731520" y="6908800"/>
            <a:ext cx="8371840" cy="1694"/>
          </a:xfrm>
          <a:prstGeom prst="line">
            <a:avLst/>
          </a:prstGeom>
          <a:noFill/>
          <a:ln w="12600">
            <a:solidFill>
              <a:srgbClr val="000000"/>
            </a:solidFill>
            <a:miter lim="800000"/>
            <a:headEnd/>
            <a:tailEnd/>
          </a:ln>
          <a:effectLst/>
        </p:spPr>
        <p:txBody>
          <a:bodyPr/>
          <a:lstStyle/>
          <a:p>
            <a:endParaRPr lang="en-GB" sz="2987" dirty="0">
              <a:latin typeface="Calibri" panose="020F0502020204030204" pitchFamily="34" charset="0"/>
            </a:endParaRPr>
          </a:p>
        </p:txBody>
      </p:sp>
    </p:spTree>
  </p:cSld>
  <p:clrMap bg1="lt1" tx1="dk1" bg2="lt2" tx2="dk2" accent1="accent1" accent2="accent2" accent3="accent3" accent4="accent4" accent5="accent5" accent6="accent6" hlink="hlink" folHlink="folHlink"/>
  <p:sldLayoutIdLst>
    <p:sldLayoutId id="2147483650" r:id="rId1"/>
  </p:sldLayoutIdLst>
  <p:hf hdr="0"/>
  <p:txStyles>
    <p:titleStyle>
      <a:lvl1pPr algn="ctr" defTabSz="479226" rtl="0" eaLnBrk="1" fontAlgn="base" hangingPunct="1">
        <a:spcBef>
          <a:spcPct val="0"/>
        </a:spcBef>
        <a:spcAft>
          <a:spcPct val="0"/>
        </a:spcAft>
        <a:buClr>
          <a:srgbClr val="000000"/>
        </a:buClr>
        <a:buSzPct val="100000"/>
        <a:buFont typeface="Times New Roman" pitchFamily="16" charset="0"/>
        <a:defRPr sz="3600" b="1">
          <a:solidFill>
            <a:srgbClr val="000000"/>
          </a:solidFill>
          <a:latin typeface="Calibri" panose="020F0502020204030204" pitchFamily="34" charset="0"/>
          <a:ea typeface="+mj-ea"/>
          <a:cs typeface="+mj-cs"/>
        </a:defRPr>
      </a:lvl1pPr>
      <a:lvl2pPr marL="792502" indent="-304809" algn="ctr" defTabSz="479226" rtl="0" eaLnBrk="1" fontAlgn="base" hangingPunct="1">
        <a:spcBef>
          <a:spcPct val="0"/>
        </a:spcBef>
        <a:spcAft>
          <a:spcPct val="0"/>
        </a:spcAft>
        <a:buClr>
          <a:srgbClr val="000000"/>
        </a:buClr>
        <a:buSzPct val="100000"/>
        <a:buFont typeface="Times New Roman" pitchFamily="16" charset="0"/>
        <a:defRPr sz="3413" b="1">
          <a:solidFill>
            <a:srgbClr val="000000"/>
          </a:solidFill>
          <a:latin typeface="Times New Roman" pitchFamily="16" charset="0"/>
          <a:ea typeface="MS Gothic" charset="-128"/>
        </a:defRPr>
      </a:lvl2pPr>
      <a:lvl3pPr marL="1219232" indent="-243846" algn="ctr" defTabSz="479226" rtl="0" eaLnBrk="1" fontAlgn="base" hangingPunct="1">
        <a:spcBef>
          <a:spcPct val="0"/>
        </a:spcBef>
        <a:spcAft>
          <a:spcPct val="0"/>
        </a:spcAft>
        <a:buClr>
          <a:srgbClr val="000000"/>
        </a:buClr>
        <a:buSzPct val="100000"/>
        <a:buFont typeface="Times New Roman" pitchFamily="16" charset="0"/>
        <a:defRPr sz="3413" b="1">
          <a:solidFill>
            <a:srgbClr val="000000"/>
          </a:solidFill>
          <a:latin typeface="Times New Roman" pitchFamily="16" charset="0"/>
          <a:ea typeface="MS Gothic" charset="-128"/>
        </a:defRPr>
      </a:lvl3pPr>
      <a:lvl4pPr marL="1706925" indent="-243846" algn="ctr" defTabSz="479226" rtl="0" eaLnBrk="1" fontAlgn="base" hangingPunct="1">
        <a:spcBef>
          <a:spcPct val="0"/>
        </a:spcBef>
        <a:spcAft>
          <a:spcPct val="0"/>
        </a:spcAft>
        <a:buClr>
          <a:srgbClr val="000000"/>
        </a:buClr>
        <a:buSzPct val="100000"/>
        <a:buFont typeface="Times New Roman" pitchFamily="16" charset="0"/>
        <a:defRPr sz="3413" b="1">
          <a:solidFill>
            <a:srgbClr val="000000"/>
          </a:solidFill>
          <a:latin typeface="Times New Roman" pitchFamily="16" charset="0"/>
          <a:ea typeface="MS Gothic" charset="-128"/>
        </a:defRPr>
      </a:lvl4pPr>
      <a:lvl5pPr marL="2194618" indent="-243846" algn="ctr" defTabSz="479226" rtl="0" eaLnBrk="1" fontAlgn="base" hangingPunct="1">
        <a:spcBef>
          <a:spcPct val="0"/>
        </a:spcBef>
        <a:spcAft>
          <a:spcPct val="0"/>
        </a:spcAft>
        <a:buClr>
          <a:srgbClr val="000000"/>
        </a:buClr>
        <a:buSzPct val="100000"/>
        <a:buFont typeface="Times New Roman" pitchFamily="16" charset="0"/>
        <a:defRPr sz="3413" b="1">
          <a:solidFill>
            <a:srgbClr val="000000"/>
          </a:solidFill>
          <a:latin typeface="Times New Roman" pitchFamily="16" charset="0"/>
          <a:ea typeface="MS Gothic" charset="-128"/>
        </a:defRPr>
      </a:lvl5pPr>
      <a:lvl6pPr marL="2682311" indent="-243846" algn="ctr" defTabSz="479226" rtl="0" eaLnBrk="1" fontAlgn="base" hangingPunct="1">
        <a:spcBef>
          <a:spcPct val="0"/>
        </a:spcBef>
        <a:spcAft>
          <a:spcPct val="0"/>
        </a:spcAft>
        <a:buClr>
          <a:srgbClr val="000000"/>
        </a:buClr>
        <a:buSzPct val="100000"/>
        <a:buFont typeface="Times New Roman" pitchFamily="16" charset="0"/>
        <a:defRPr sz="3413" b="1">
          <a:solidFill>
            <a:srgbClr val="000000"/>
          </a:solidFill>
          <a:latin typeface="Times New Roman" pitchFamily="16" charset="0"/>
          <a:ea typeface="MS Gothic" charset="-128"/>
        </a:defRPr>
      </a:lvl6pPr>
      <a:lvl7pPr marL="3170004" indent="-243846" algn="ctr" defTabSz="479226" rtl="0" eaLnBrk="1" fontAlgn="base" hangingPunct="1">
        <a:spcBef>
          <a:spcPct val="0"/>
        </a:spcBef>
        <a:spcAft>
          <a:spcPct val="0"/>
        </a:spcAft>
        <a:buClr>
          <a:srgbClr val="000000"/>
        </a:buClr>
        <a:buSzPct val="100000"/>
        <a:buFont typeface="Times New Roman" pitchFamily="16" charset="0"/>
        <a:defRPr sz="3413" b="1">
          <a:solidFill>
            <a:srgbClr val="000000"/>
          </a:solidFill>
          <a:latin typeface="Times New Roman" pitchFamily="16" charset="0"/>
          <a:ea typeface="MS Gothic" charset="-128"/>
        </a:defRPr>
      </a:lvl7pPr>
      <a:lvl8pPr marL="3657697" indent="-243846" algn="ctr" defTabSz="479226" rtl="0" eaLnBrk="1" fontAlgn="base" hangingPunct="1">
        <a:spcBef>
          <a:spcPct val="0"/>
        </a:spcBef>
        <a:spcAft>
          <a:spcPct val="0"/>
        </a:spcAft>
        <a:buClr>
          <a:srgbClr val="000000"/>
        </a:buClr>
        <a:buSzPct val="100000"/>
        <a:buFont typeface="Times New Roman" pitchFamily="16" charset="0"/>
        <a:defRPr sz="3413" b="1">
          <a:solidFill>
            <a:srgbClr val="000000"/>
          </a:solidFill>
          <a:latin typeface="Times New Roman" pitchFamily="16" charset="0"/>
          <a:ea typeface="MS Gothic" charset="-128"/>
        </a:defRPr>
      </a:lvl8pPr>
      <a:lvl9pPr marL="4145390" indent="-243846" algn="ctr" defTabSz="479226" rtl="0" eaLnBrk="1" fontAlgn="base" hangingPunct="1">
        <a:spcBef>
          <a:spcPct val="0"/>
        </a:spcBef>
        <a:spcAft>
          <a:spcPct val="0"/>
        </a:spcAft>
        <a:buClr>
          <a:srgbClr val="000000"/>
        </a:buClr>
        <a:buSzPct val="100000"/>
        <a:buFont typeface="Times New Roman" pitchFamily="16" charset="0"/>
        <a:defRPr sz="3413" b="1">
          <a:solidFill>
            <a:srgbClr val="000000"/>
          </a:solidFill>
          <a:latin typeface="Times New Roman" pitchFamily="16" charset="0"/>
          <a:ea typeface="MS Gothic" charset="-128"/>
        </a:defRPr>
      </a:lvl9pPr>
    </p:titleStyle>
    <p:bodyStyle>
      <a:lvl1pPr marL="365770" indent="-365770" algn="l" defTabSz="479226" rtl="0" eaLnBrk="1" fontAlgn="base" hangingPunct="1">
        <a:spcBef>
          <a:spcPts val="640"/>
        </a:spcBef>
        <a:spcAft>
          <a:spcPct val="0"/>
        </a:spcAft>
        <a:buClr>
          <a:srgbClr val="000000"/>
        </a:buClr>
        <a:buSzPct val="100000"/>
        <a:buFont typeface="Times New Roman" pitchFamily="16" charset="0"/>
        <a:defRPr sz="2400" b="1">
          <a:solidFill>
            <a:srgbClr val="000000"/>
          </a:solidFill>
          <a:latin typeface="Calibri" panose="020F0502020204030204" pitchFamily="34" charset="0"/>
          <a:ea typeface="+mn-ea"/>
          <a:cs typeface="+mn-cs"/>
        </a:defRPr>
      </a:lvl1pPr>
      <a:lvl2pPr marL="792502" indent="-304809" algn="l" defTabSz="479226" rtl="0" eaLnBrk="1" fontAlgn="base" hangingPunct="1">
        <a:spcBef>
          <a:spcPts val="533"/>
        </a:spcBef>
        <a:spcAft>
          <a:spcPct val="0"/>
        </a:spcAft>
        <a:buClr>
          <a:srgbClr val="000000"/>
        </a:buClr>
        <a:buSzPct val="100000"/>
        <a:buFont typeface="Times New Roman" pitchFamily="16" charset="0"/>
        <a:defRPr sz="2000">
          <a:solidFill>
            <a:srgbClr val="000000"/>
          </a:solidFill>
          <a:latin typeface="Calibri" panose="020F0502020204030204" pitchFamily="34" charset="0"/>
          <a:ea typeface="+mn-ea"/>
        </a:defRPr>
      </a:lvl2pPr>
      <a:lvl3pPr marL="1219232" indent="-243846" algn="l" defTabSz="479226" rtl="0" eaLnBrk="1" fontAlgn="base" hangingPunct="1">
        <a:spcBef>
          <a:spcPts val="480"/>
        </a:spcBef>
        <a:spcAft>
          <a:spcPct val="0"/>
        </a:spcAft>
        <a:buClr>
          <a:srgbClr val="000000"/>
        </a:buClr>
        <a:buSzPct val="100000"/>
        <a:buFont typeface="Times New Roman" pitchFamily="16" charset="0"/>
        <a:defRPr sz="1600">
          <a:solidFill>
            <a:srgbClr val="000000"/>
          </a:solidFill>
          <a:latin typeface="Calibri" panose="020F0502020204030204" pitchFamily="34" charset="0"/>
          <a:ea typeface="+mn-ea"/>
        </a:defRPr>
      </a:lvl3pPr>
      <a:lvl4pPr marL="1706925"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Calibri" panose="020F0502020204030204" pitchFamily="34" charset="0"/>
          <a:ea typeface="+mn-ea"/>
        </a:defRPr>
      </a:lvl4pPr>
      <a:lvl5pPr marL="2194618"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Calibri" panose="020F0502020204030204" pitchFamily="34" charset="0"/>
          <a:ea typeface="+mn-ea"/>
        </a:defRPr>
      </a:lvl5pPr>
      <a:lvl6pPr marL="2682311"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6pPr>
      <a:lvl7pPr marL="3170004"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7pPr>
      <a:lvl8pPr marL="3657697"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8pPr>
      <a:lvl9pPr marL="4145390"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9pPr>
    </p:bodyStyle>
    <p:otherStyle>
      <a:defPPr>
        <a:defRPr lang="en-US"/>
      </a:defPPr>
      <a:lvl1pPr marL="0" algn="l" defTabSz="975386" rtl="0" eaLnBrk="1" latinLnBrk="0" hangingPunct="1">
        <a:defRPr sz="1920" kern="1200">
          <a:solidFill>
            <a:schemeClr val="tx1"/>
          </a:solidFill>
          <a:latin typeface="+mn-lt"/>
          <a:ea typeface="+mn-ea"/>
          <a:cs typeface="+mn-cs"/>
        </a:defRPr>
      </a:lvl1pPr>
      <a:lvl2pPr marL="487693" algn="l" defTabSz="975386" rtl="0" eaLnBrk="1" latinLnBrk="0" hangingPunct="1">
        <a:defRPr sz="1920" kern="1200">
          <a:solidFill>
            <a:schemeClr val="tx1"/>
          </a:solidFill>
          <a:latin typeface="+mn-lt"/>
          <a:ea typeface="+mn-ea"/>
          <a:cs typeface="+mn-cs"/>
        </a:defRPr>
      </a:lvl2pPr>
      <a:lvl3pPr marL="975386" algn="l" defTabSz="975386" rtl="0" eaLnBrk="1" latinLnBrk="0" hangingPunct="1">
        <a:defRPr sz="1920" kern="1200">
          <a:solidFill>
            <a:schemeClr val="tx1"/>
          </a:solidFill>
          <a:latin typeface="+mn-lt"/>
          <a:ea typeface="+mn-ea"/>
          <a:cs typeface="+mn-cs"/>
        </a:defRPr>
      </a:lvl3pPr>
      <a:lvl4pPr marL="1463079" algn="l" defTabSz="975386" rtl="0" eaLnBrk="1" latinLnBrk="0" hangingPunct="1">
        <a:defRPr sz="1920" kern="1200">
          <a:solidFill>
            <a:schemeClr val="tx1"/>
          </a:solidFill>
          <a:latin typeface="+mn-lt"/>
          <a:ea typeface="+mn-ea"/>
          <a:cs typeface="+mn-cs"/>
        </a:defRPr>
      </a:lvl4pPr>
      <a:lvl5pPr marL="1950772" algn="l" defTabSz="975386" rtl="0" eaLnBrk="1" latinLnBrk="0" hangingPunct="1">
        <a:defRPr sz="1920" kern="1200">
          <a:solidFill>
            <a:schemeClr val="tx1"/>
          </a:solidFill>
          <a:latin typeface="+mn-lt"/>
          <a:ea typeface="+mn-ea"/>
          <a:cs typeface="+mn-cs"/>
        </a:defRPr>
      </a:lvl5pPr>
      <a:lvl6pPr marL="2438465" algn="l" defTabSz="975386" rtl="0" eaLnBrk="1" latinLnBrk="0" hangingPunct="1">
        <a:defRPr sz="1920" kern="1200">
          <a:solidFill>
            <a:schemeClr val="tx1"/>
          </a:solidFill>
          <a:latin typeface="+mn-lt"/>
          <a:ea typeface="+mn-ea"/>
          <a:cs typeface="+mn-cs"/>
        </a:defRPr>
      </a:lvl6pPr>
      <a:lvl7pPr marL="2926158" algn="l" defTabSz="975386" rtl="0" eaLnBrk="1" latinLnBrk="0" hangingPunct="1">
        <a:defRPr sz="1920" kern="1200">
          <a:solidFill>
            <a:schemeClr val="tx1"/>
          </a:solidFill>
          <a:latin typeface="+mn-lt"/>
          <a:ea typeface="+mn-ea"/>
          <a:cs typeface="+mn-cs"/>
        </a:defRPr>
      </a:lvl7pPr>
      <a:lvl8pPr marL="3413851" algn="l" defTabSz="975386" rtl="0" eaLnBrk="1" latinLnBrk="0" hangingPunct="1">
        <a:defRPr sz="1920" kern="1200">
          <a:solidFill>
            <a:schemeClr val="tx1"/>
          </a:solidFill>
          <a:latin typeface="+mn-lt"/>
          <a:ea typeface="+mn-ea"/>
          <a:cs typeface="+mn-cs"/>
        </a:defRPr>
      </a:lvl8pPr>
      <a:lvl9pPr marL="3901544" algn="l" defTabSz="975386" rtl="0" eaLnBrk="1" latinLnBrk="0" hangingPunct="1">
        <a:defRPr sz="19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 Id="rId4" Type="http://schemas.openxmlformats.org/officeDocument/2006/relationships/image" Target="../media/image13.sv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xml"/><Relationship Id="rId4" Type="http://schemas.openxmlformats.org/officeDocument/2006/relationships/image" Target="../media/image16.svg"/></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7.sv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image" Target="../media/image10.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idx="14"/>
          </p:nvPr>
        </p:nvSpPr>
        <p:spPr>
          <a:xfrm>
            <a:off x="5867407" y="6907108"/>
            <a:ext cx="3244420" cy="193040"/>
          </a:xfrm>
        </p:spPr>
        <p:txBody>
          <a:bodyPr/>
          <a:lstStyle/>
          <a:p>
            <a:r>
              <a:rPr lang="en-GB" dirty="0"/>
              <a:t>Steve Shellhammer (Qualcomm)</a:t>
            </a:r>
          </a:p>
        </p:txBody>
      </p:sp>
      <p:sp>
        <p:nvSpPr>
          <p:cNvPr id="8" name="Slide Number Placeholder 5"/>
          <p:cNvSpPr>
            <a:spLocks noGrp="1"/>
          </p:cNvSpPr>
          <p:nvPr>
            <p:ph type="sldNum" idx="12"/>
          </p:nvPr>
        </p:nvSpPr>
        <p:spPr/>
        <p:txBody>
          <a:bodyPr/>
          <a:lstStyle/>
          <a:p>
            <a:r>
              <a:rPr lang="en-GB" dirty="0"/>
              <a:t>Slide </a:t>
            </a:r>
            <a:fld id="{93823DB3-BAA4-4F4A-B4B3-ED9ABE70E976}" type="slidenum">
              <a:rPr lang="en-GB"/>
              <a:pPr/>
              <a:t>1</a:t>
            </a:fld>
            <a:endParaRPr lang="en-GB" dirty="0"/>
          </a:p>
        </p:txBody>
      </p:sp>
      <p:sp>
        <p:nvSpPr>
          <p:cNvPr id="2" name="Date Placeholder 1">
            <a:extLst>
              <a:ext uri="{FF2B5EF4-FFF2-40B4-BE49-F238E27FC236}">
                <a16:creationId xmlns:a16="http://schemas.microsoft.com/office/drawing/2014/main" id="{7DDAD952-1B41-482B-A153-F47D4CB6A945}"/>
              </a:ext>
            </a:extLst>
          </p:cNvPr>
          <p:cNvSpPr>
            <a:spLocks noGrp="1"/>
          </p:cNvSpPr>
          <p:nvPr>
            <p:ph type="dt" idx="15"/>
          </p:nvPr>
        </p:nvSpPr>
        <p:spPr/>
        <p:txBody>
          <a:bodyPr/>
          <a:lstStyle/>
          <a:p>
            <a:r>
              <a:rPr lang="en-US"/>
              <a:t>May 2023</a:t>
            </a:r>
            <a:endParaRPr lang="en-GB" dirty="0"/>
          </a:p>
        </p:txBody>
      </p:sp>
      <p:sp>
        <p:nvSpPr>
          <p:cNvPr id="9" name="Rectangle 3">
            <a:extLst>
              <a:ext uri="{FF2B5EF4-FFF2-40B4-BE49-F238E27FC236}">
                <a16:creationId xmlns:a16="http://schemas.microsoft.com/office/drawing/2014/main" id="{0E31A46A-2C9E-3C6E-1BCA-1D63DB6F5F0E}"/>
              </a:ext>
            </a:extLst>
          </p:cNvPr>
          <p:cNvSpPr>
            <a:spLocks noChangeArrowheads="1"/>
          </p:cNvSpPr>
          <p:nvPr/>
        </p:nvSpPr>
        <p:spPr bwMode="auto">
          <a:xfrm>
            <a:off x="336057" y="1143000"/>
            <a:ext cx="8996819" cy="4026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en-US" sz="2000" b="1" u="sng" dirty="0">
                <a:solidFill>
                  <a:schemeClr val="tx2"/>
                </a:solidFill>
                <a:latin typeface="Calibri" panose="020F0502020204030204" pitchFamily="34" charset="0"/>
                <a:cs typeface="Calibri" panose="020F0502020204030204" pitchFamily="34" charset="0"/>
              </a:rPr>
              <a:t>Project: IEEE P802.15 Working Group for Wireless Personal Area Networks (WPANs)</a:t>
            </a:r>
            <a:endParaRPr lang="en-US" altLang="en-US" sz="2000" b="1" dirty="0">
              <a:solidFill>
                <a:schemeClr val="tx2"/>
              </a:solidFill>
              <a:latin typeface="Calibri" panose="020F0502020204030204" pitchFamily="34" charset="0"/>
              <a:cs typeface="Calibri" panose="020F0502020204030204" pitchFamily="34" charset="0"/>
            </a:endParaRPr>
          </a:p>
          <a:p>
            <a:endParaRPr lang="en-US" altLang="en-US" sz="1800" dirty="0">
              <a:solidFill>
                <a:schemeClr val="tx2"/>
              </a:solidFill>
              <a:latin typeface="Calibri" panose="020F0502020204030204" pitchFamily="34" charset="0"/>
              <a:cs typeface="Calibri" panose="020F0502020204030204" pitchFamily="34" charset="0"/>
            </a:endParaRPr>
          </a:p>
          <a:p>
            <a:r>
              <a:rPr lang="en-US" altLang="en-US" sz="1800" b="1" dirty="0">
                <a:solidFill>
                  <a:schemeClr val="tx2"/>
                </a:solidFill>
                <a:latin typeface="Calibri" panose="020F0502020204030204" pitchFamily="34" charset="0"/>
                <a:cs typeface="Calibri" panose="020F0502020204030204" pitchFamily="34" charset="0"/>
              </a:rPr>
              <a:t>Submission Title:</a:t>
            </a:r>
            <a:r>
              <a:rPr lang="en-US" altLang="en-US" sz="1800" dirty="0">
                <a:solidFill>
                  <a:schemeClr val="tx2"/>
                </a:solidFill>
                <a:latin typeface="Calibri" panose="020F0502020204030204" pitchFamily="34" charset="0"/>
                <a:cs typeface="Calibri" panose="020F0502020204030204" pitchFamily="34" charset="0"/>
              </a:rPr>
              <a:t> Channel Impulse Response (CIR) Signal to Quantization Noise (SQNR</a:t>
            </a:r>
            <a:r>
              <a:rPr lang="en-US" altLang="en-US" sz="1800">
                <a:solidFill>
                  <a:schemeClr val="tx2"/>
                </a:solidFill>
                <a:latin typeface="Calibri" panose="020F0502020204030204" pitchFamily="34" charset="0"/>
                <a:cs typeface="Calibri" panose="020F0502020204030204" pitchFamily="34" charset="0"/>
              </a:rPr>
              <a:t>) Analysis</a:t>
            </a:r>
            <a:r>
              <a:rPr lang="en-US" altLang="en-US" sz="1800" dirty="0">
                <a:solidFill>
                  <a:schemeClr val="tx2"/>
                </a:solidFill>
                <a:latin typeface="Calibri" panose="020F0502020204030204" pitchFamily="34" charset="0"/>
                <a:cs typeface="Calibri" panose="020F0502020204030204" pitchFamily="34" charset="0"/>
              </a:rPr>
              <a:t>	</a:t>
            </a:r>
          </a:p>
          <a:p>
            <a:r>
              <a:rPr lang="en-US" altLang="en-US" sz="1800" b="1" dirty="0">
                <a:solidFill>
                  <a:schemeClr val="tx2"/>
                </a:solidFill>
                <a:latin typeface="Calibri" panose="020F0502020204030204" pitchFamily="34" charset="0"/>
                <a:cs typeface="Calibri" panose="020F0502020204030204" pitchFamily="34" charset="0"/>
              </a:rPr>
              <a:t>Date Submitted:</a:t>
            </a:r>
            <a:r>
              <a:rPr lang="en-US" altLang="en-US" sz="1800" dirty="0">
                <a:solidFill>
                  <a:schemeClr val="tx2"/>
                </a:solidFill>
                <a:latin typeface="Calibri" panose="020F0502020204030204" pitchFamily="34" charset="0"/>
                <a:cs typeface="Calibri" panose="020F0502020204030204" pitchFamily="34" charset="0"/>
              </a:rPr>
              <a:t> May 16, 2023</a:t>
            </a:r>
          </a:p>
          <a:p>
            <a:r>
              <a:rPr lang="en-US" altLang="en-US" sz="1800" b="1" dirty="0">
                <a:solidFill>
                  <a:schemeClr val="tx2"/>
                </a:solidFill>
                <a:latin typeface="Calibri" panose="020F0502020204030204" pitchFamily="34" charset="0"/>
                <a:cs typeface="Calibri" panose="020F0502020204030204" pitchFamily="34" charset="0"/>
              </a:rPr>
              <a:t>Source: </a:t>
            </a:r>
            <a:r>
              <a:rPr lang="en-US" altLang="en-US" sz="1800" dirty="0">
                <a:solidFill>
                  <a:schemeClr val="tx2"/>
                </a:solidFill>
                <a:latin typeface="Calibri" panose="020F0502020204030204" pitchFamily="34" charset="0"/>
                <a:cs typeface="Calibri" panose="020F0502020204030204" pitchFamily="34" charset="0"/>
              </a:rPr>
              <a:t>Steve Shellhammer, Pooria Pakrooh, Bin Tian, and Koorosh Akhavan (Qualcomm)</a:t>
            </a:r>
          </a:p>
          <a:p>
            <a:r>
              <a:rPr lang="en-US" altLang="en-US" sz="1800" b="1" dirty="0">
                <a:solidFill>
                  <a:schemeClr val="tx1"/>
                </a:solidFill>
                <a:latin typeface="Calibri" panose="020F0502020204030204" pitchFamily="34" charset="0"/>
                <a:cs typeface="Calibri" panose="020F0502020204030204" pitchFamily="34" charset="0"/>
              </a:rPr>
              <a:t>E-Mail</a:t>
            </a:r>
            <a:r>
              <a:rPr lang="en-US" altLang="en-US" sz="1800" dirty="0">
                <a:solidFill>
                  <a:schemeClr val="tx1"/>
                </a:solidFill>
                <a:latin typeface="Calibri" panose="020F0502020204030204" pitchFamily="34" charset="0"/>
                <a:cs typeface="Calibri" panose="020F0502020204030204" pitchFamily="34" charset="0"/>
              </a:rPr>
              <a:t>:{sshellha, ppakrooh, btian, kakhavan}@qti.qualcomm.com</a:t>
            </a:r>
          </a:p>
          <a:p>
            <a:pPr>
              <a:spcBef>
                <a:spcPts val="100"/>
              </a:spcBef>
              <a:spcAft>
                <a:spcPts val="100"/>
              </a:spcAft>
            </a:pPr>
            <a:endParaRPr lang="en-US" altLang="en-US" sz="1800" dirty="0">
              <a:solidFill>
                <a:schemeClr val="tx1"/>
              </a:solidFill>
              <a:latin typeface="Calibri" panose="020F0502020204030204" pitchFamily="34" charset="0"/>
              <a:cs typeface="Calibri" panose="020F0502020204030204" pitchFamily="34" charset="0"/>
            </a:endParaRPr>
          </a:p>
          <a:p>
            <a:r>
              <a:rPr lang="en-US" altLang="en-US" sz="1800" b="1" dirty="0">
                <a:solidFill>
                  <a:schemeClr val="tx2"/>
                </a:solidFill>
                <a:latin typeface="Calibri" panose="020F0502020204030204" pitchFamily="34" charset="0"/>
                <a:cs typeface="Calibri" panose="020F0502020204030204" pitchFamily="34" charset="0"/>
              </a:rPr>
              <a:t>Abstract:</a:t>
            </a:r>
            <a:r>
              <a:rPr lang="en-US" altLang="en-US" sz="1800" dirty="0">
                <a:solidFill>
                  <a:schemeClr val="tx2"/>
                </a:solidFill>
                <a:latin typeface="Calibri" panose="020F0502020204030204" pitchFamily="34" charset="0"/>
                <a:cs typeface="Calibri" panose="020F0502020204030204" pitchFamily="34" charset="0"/>
              </a:rPr>
              <a:t>	</a:t>
            </a:r>
            <a:r>
              <a:rPr lang="en-US" sz="1800" dirty="0">
                <a:solidFill>
                  <a:schemeClr val="tx1">
                    <a:lumMod val="95000"/>
                    <a:lumOff val="5000"/>
                  </a:schemeClr>
                </a:solidFill>
                <a:latin typeface="Calibri" panose="020F0502020204030204" pitchFamily="34" charset="0"/>
                <a:cs typeface="Calibri" panose="020F0502020204030204" pitchFamily="34" charset="0"/>
              </a:rPr>
              <a:t>Here we provide simulation results of the signal to quantization noise level when scaling and quantizing the CIR for the CIR Report.</a:t>
            </a:r>
            <a:endParaRPr lang="en-US" altLang="en-US" sz="1800" b="1" dirty="0">
              <a:solidFill>
                <a:schemeClr val="tx2"/>
              </a:solidFill>
              <a:latin typeface="Calibri" panose="020F0502020204030204" pitchFamily="34" charset="0"/>
              <a:cs typeface="Calibri" panose="020F0502020204030204" pitchFamily="34" charset="0"/>
            </a:endParaRPr>
          </a:p>
          <a:p>
            <a:r>
              <a:rPr lang="en-US" altLang="en-US" sz="1800" b="1" dirty="0">
                <a:solidFill>
                  <a:schemeClr val="tx2"/>
                </a:solidFill>
                <a:latin typeface="Calibri" panose="020F0502020204030204" pitchFamily="34" charset="0"/>
                <a:cs typeface="Calibri" panose="020F0502020204030204" pitchFamily="34" charset="0"/>
              </a:rPr>
              <a:t>Notice:</a:t>
            </a:r>
            <a:r>
              <a:rPr lang="en-US" altLang="en-US" sz="1800" dirty="0">
                <a:solidFill>
                  <a:schemeClr val="tx2"/>
                </a:solidFill>
                <a:latin typeface="Calibri" panose="020F0502020204030204" pitchFamily="34" charset="0"/>
                <a:cs typeface="Calibri" panose="020F0502020204030204" pitchFamily="34" charset="0"/>
              </a:rPr>
              <a:t>	This document has been prepared to assist the IEEE P802.15.  It is offered as a basis for discussion and is not binding on the authoring individual(s) or organization(s). The material in this document is subject to change in form and content after further study. The authors(s) reserve(s) the right to add, amend or withdraw material contained herein.</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ABDFCB17-B32C-F464-E31D-EB3C549F8D73}"/>
                  </a:ext>
                </a:extLst>
              </p:cNvPr>
              <p:cNvSpPr>
                <a:spLocks noGrp="1"/>
              </p:cNvSpPr>
              <p:nvPr>
                <p:ph type="title"/>
              </p:nvPr>
            </p:nvSpPr>
            <p:spPr>
              <a:xfrm>
                <a:off x="731520" y="662405"/>
                <a:ext cx="8288868" cy="709195"/>
              </a:xfrm>
            </p:spPr>
            <p:txBody>
              <a:bodyPr/>
              <a:lstStyle/>
              <a:p>
                <a:r>
                  <a:rPr lang="en-US" sz="3200" dirty="0"/>
                  <a:t>Threshold </a:t>
                </a:r>
                <a14:m>
                  <m:oMath xmlns:m="http://schemas.openxmlformats.org/officeDocument/2006/math">
                    <m:r>
                      <a:rPr lang="en-US" sz="3200" b="1" i="1" smtClean="0">
                        <a:latin typeface="Cambria Math" panose="02040503050406030204" pitchFamily="18" charset="0"/>
                      </a:rPr>
                      <m:t>=−</m:t>
                    </m:r>
                    <m:r>
                      <a:rPr lang="en-US" sz="3200" b="1" i="1" smtClean="0">
                        <a:latin typeface="Cambria Math" panose="02040503050406030204" pitchFamily="18" charset="0"/>
                      </a:rPr>
                      <m:t>𝟒𝟎</m:t>
                    </m:r>
                  </m:oMath>
                </a14:m>
                <a:r>
                  <a:rPr lang="en-US" sz="3200" dirty="0"/>
                  <a:t> dB</a:t>
                </a:r>
              </a:p>
            </p:txBody>
          </p:sp>
        </mc:Choice>
        <mc:Fallback xmlns="">
          <p:sp>
            <p:nvSpPr>
              <p:cNvPr id="2" name="Title 1">
                <a:extLst>
                  <a:ext uri="{FF2B5EF4-FFF2-40B4-BE49-F238E27FC236}">
                    <a16:creationId xmlns:a16="http://schemas.microsoft.com/office/drawing/2014/main" id="{ABDFCB17-B32C-F464-E31D-EB3C549F8D73}"/>
                  </a:ext>
                </a:extLst>
              </p:cNvPr>
              <p:cNvSpPr>
                <a:spLocks noGrp="1" noRot="1" noChangeAspect="1" noMove="1" noResize="1" noEditPoints="1" noAdjustHandles="1" noChangeArrowheads="1" noChangeShapeType="1" noTextEdit="1"/>
              </p:cNvSpPr>
              <p:nvPr>
                <p:ph type="title"/>
              </p:nvPr>
            </p:nvSpPr>
            <p:spPr>
              <a:xfrm>
                <a:off x="731520" y="662405"/>
                <a:ext cx="8288868" cy="709195"/>
              </a:xfrm>
              <a:blipFill>
                <a:blip r:embed="rId2"/>
                <a:stretch>
                  <a:fillRect t="-1724" b="-19828"/>
                </a:stretch>
              </a:blipFill>
            </p:spPr>
            <p:txBody>
              <a:bodyPr/>
              <a:lstStyle/>
              <a:p>
                <a:r>
                  <a:rPr lang="en-US">
                    <a:noFill/>
                  </a:rPr>
                  <a:t> </a:t>
                </a:r>
              </a:p>
            </p:txBody>
          </p:sp>
        </mc:Fallback>
      </mc:AlternateContent>
      <p:sp>
        <p:nvSpPr>
          <p:cNvPr id="3" name="Content Placeholder 2">
            <a:extLst>
              <a:ext uri="{FF2B5EF4-FFF2-40B4-BE49-F238E27FC236}">
                <a16:creationId xmlns:a16="http://schemas.microsoft.com/office/drawing/2014/main" id="{0B9CC6C3-AA52-8CF7-4DB5-5C26B478A3E1}"/>
              </a:ext>
            </a:extLst>
          </p:cNvPr>
          <p:cNvSpPr>
            <a:spLocks noGrp="1"/>
          </p:cNvSpPr>
          <p:nvPr>
            <p:ph idx="1"/>
          </p:nvPr>
        </p:nvSpPr>
        <p:spPr>
          <a:xfrm>
            <a:off x="764177" y="6182363"/>
            <a:ext cx="8288868" cy="523237"/>
          </a:xfrm>
        </p:spPr>
        <p:txBody>
          <a:bodyPr/>
          <a:lstStyle/>
          <a:p>
            <a:r>
              <a:rPr lang="en-US" sz="2200" dirty="0"/>
              <a:t>Word Size of 10 bits is probably sufficient</a:t>
            </a:r>
          </a:p>
        </p:txBody>
      </p:sp>
      <p:sp>
        <p:nvSpPr>
          <p:cNvPr id="4" name="Slide Number Placeholder 3">
            <a:extLst>
              <a:ext uri="{FF2B5EF4-FFF2-40B4-BE49-F238E27FC236}">
                <a16:creationId xmlns:a16="http://schemas.microsoft.com/office/drawing/2014/main" id="{82F6A565-3144-C64A-D031-59082C5D5066}"/>
              </a:ext>
            </a:extLst>
          </p:cNvPr>
          <p:cNvSpPr>
            <a:spLocks noGrp="1"/>
          </p:cNvSpPr>
          <p:nvPr>
            <p:ph type="sldNum" idx="12"/>
          </p:nvPr>
        </p:nvSpPr>
        <p:spPr/>
        <p:txBody>
          <a:bodyPr/>
          <a:lstStyle/>
          <a:p>
            <a:r>
              <a:rPr lang="en-GB"/>
              <a:t>Slide </a:t>
            </a:r>
            <a:fld id="{440F5867-744E-4AA6-B0ED-4C44D2DFBB7B}" type="slidenum">
              <a:rPr lang="en-GB" smtClean="0"/>
              <a:pPr/>
              <a:t>10</a:t>
            </a:fld>
            <a:endParaRPr lang="en-GB" dirty="0"/>
          </a:p>
        </p:txBody>
      </p:sp>
      <p:sp>
        <p:nvSpPr>
          <p:cNvPr id="5" name="Footer Placeholder 4">
            <a:extLst>
              <a:ext uri="{FF2B5EF4-FFF2-40B4-BE49-F238E27FC236}">
                <a16:creationId xmlns:a16="http://schemas.microsoft.com/office/drawing/2014/main" id="{D99A5F77-2EFB-CE91-9094-485423B66C80}"/>
              </a:ext>
            </a:extLst>
          </p:cNvPr>
          <p:cNvSpPr>
            <a:spLocks noGrp="1"/>
          </p:cNvSpPr>
          <p:nvPr>
            <p:ph type="ftr" idx="14"/>
          </p:nvPr>
        </p:nvSpPr>
        <p:spPr/>
        <p:txBody>
          <a:bodyPr/>
          <a:lstStyle/>
          <a:p>
            <a:r>
              <a:rPr lang="en-GB"/>
              <a:t>Steve Shellhammer (Qualcomm)</a:t>
            </a:r>
            <a:endParaRPr lang="en-GB" dirty="0"/>
          </a:p>
        </p:txBody>
      </p:sp>
      <p:sp>
        <p:nvSpPr>
          <p:cNvPr id="6" name="Date Placeholder 5">
            <a:extLst>
              <a:ext uri="{FF2B5EF4-FFF2-40B4-BE49-F238E27FC236}">
                <a16:creationId xmlns:a16="http://schemas.microsoft.com/office/drawing/2014/main" id="{6E7D74F6-DE6C-CD60-199B-9FDDCC1B07B8}"/>
              </a:ext>
            </a:extLst>
          </p:cNvPr>
          <p:cNvSpPr>
            <a:spLocks noGrp="1"/>
          </p:cNvSpPr>
          <p:nvPr>
            <p:ph type="dt" idx="15"/>
          </p:nvPr>
        </p:nvSpPr>
        <p:spPr/>
        <p:txBody>
          <a:bodyPr/>
          <a:lstStyle/>
          <a:p>
            <a:r>
              <a:rPr lang="en-US"/>
              <a:t>May 2023</a:t>
            </a:r>
            <a:endParaRPr lang="en-GB" dirty="0"/>
          </a:p>
        </p:txBody>
      </p:sp>
      <p:pic>
        <p:nvPicPr>
          <p:cNvPr id="8" name="Graphic 7">
            <a:extLst>
              <a:ext uri="{FF2B5EF4-FFF2-40B4-BE49-F238E27FC236}">
                <a16:creationId xmlns:a16="http://schemas.microsoft.com/office/drawing/2014/main" id="{2AE00C8F-A495-8ADE-3CFA-B23A8C907F3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657350" y="1243012"/>
            <a:ext cx="6438900" cy="4829175"/>
          </a:xfrm>
          <a:prstGeom prst="rect">
            <a:avLst/>
          </a:prstGeom>
        </p:spPr>
      </p:pic>
    </p:spTree>
    <p:extLst>
      <p:ext uri="{BB962C8B-B14F-4D97-AF65-F5344CB8AC3E}">
        <p14:creationId xmlns:p14="http://schemas.microsoft.com/office/powerpoint/2010/main" val="12360096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10DD13-85E2-D5D7-42AF-526D38652493}"/>
              </a:ext>
            </a:extLst>
          </p:cNvPr>
          <p:cNvSpPr>
            <a:spLocks noGrp="1"/>
          </p:cNvSpPr>
          <p:nvPr>
            <p:ph type="title"/>
          </p:nvPr>
        </p:nvSpPr>
        <p:spPr>
          <a:xfrm>
            <a:off x="731520" y="731522"/>
            <a:ext cx="8288868" cy="853211"/>
          </a:xfrm>
        </p:spPr>
        <p:txBody>
          <a:bodyPr/>
          <a:lstStyle/>
          <a:p>
            <a:r>
              <a:rPr lang="en-US" dirty="0"/>
              <a:t>Relative Strength of Reflected Signal</a:t>
            </a:r>
          </a:p>
        </p:txBody>
      </p:sp>
      <p:sp>
        <p:nvSpPr>
          <p:cNvPr id="3" name="Content Placeholder 2">
            <a:extLst>
              <a:ext uri="{FF2B5EF4-FFF2-40B4-BE49-F238E27FC236}">
                <a16:creationId xmlns:a16="http://schemas.microsoft.com/office/drawing/2014/main" id="{EB64491D-94BF-141A-0B6D-DF1AA395D212}"/>
              </a:ext>
            </a:extLst>
          </p:cNvPr>
          <p:cNvSpPr>
            <a:spLocks noGrp="1"/>
          </p:cNvSpPr>
          <p:nvPr>
            <p:ph idx="1"/>
          </p:nvPr>
        </p:nvSpPr>
        <p:spPr>
          <a:xfrm>
            <a:off x="731520" y="1934596"/>
            <a:ext cx="8288868" cy="1696718"/>
          </a:xfrm>
        </p:spPr>
        <p:txBody>
          <a:bodyPr/>
          <a:lstStyle/>
          <a:p>
            <a:r>
              <a:rPr lang="en-US" dirty="0"/>
              <a:t>In [4] we looked at the Link Budget of RF Sensing and the relative signal level of the reflected signal depending upon the radar cross section of the object being sensed</a:t>
            </a:r>
          </a:p>
          <a:p>
            <a:r>
              <a:rPr lang="en-US" dirty="0"/>
              <a:t>We considered the following topology</a:t>
            </a:r>
          </a:p>
        </p:txBody>
      </p:sp>
      <p:sp>
        <p:nvSpPr>
          <p:cNvPr id="4" name="Slide Number Placeholder 3">
            <a:extLst>
              <a:ext uri="{FF2B5EF4-FFF2-40B4-BE49-F238E27FC236}">
                <a16:creationId xmlns:a16="http://schemas.microsoft.com/office/drawing/2014/main" id="{27EE79A7-A76C-24D0-810F-6B542B321133}"/>
              </a:ext>
            </a:extLst>
          </p:cNvPr>
          <p:cNvSpPr>
            <a:spLocks noGrp="1"/>
          </p:cNvSpPr>
          <p:nvPr>
            <p:ph type="sldNum" idx="12"/>
          </p:nvPr>
        </p:nvSpPr>
        <p:spPr/>
        <p:txBody>
          <a:bodyPr/>
          <a:lstStyle/>
          <a:p>
            <a:r>
              <a:rPr lang="en-GB"/>
              <a:t>Slide </a:t>
            </a:r>
            <a:fld id="{440F5867-744E-4AA6-B0ED-4C44D2DFBB7B}" type="slidenum">
              <a:rPr lang="en-GB" smtClean="0"/>
              <a:pPr/>
              <a:t>11</a:t>
            </a:fld>
            <a:endParaRPr lang="en-GB" dirty="0"/>
          </a:p>
        </p:txBody>
      </p:sp>
      <p:sp>
        <p:nvSpPr>
          <p:cNvPr id="5" name="Footer Placeholder 4">
            <a:extLst>
              <a:ext uri="{FF2B5EF4-FFF2-40B4-BE49-F238E27FC236}">
                <a16:creationId xmlns:a16="http://schemas.microsoft.com/office/drawing/2014/main" id="{896AC713-5067-BCED-B7AC-B51358F80B23}"/>
              </a:ext>
            </a:extLst>
          </p:cNvPr>
          <p:cNvSpPr>
            <a:spLocks noGrp="1"/>
          </p:cNvSpPr>
          <p:nvPr>
            <p:ph type="ftr" idx="14"/>
          </p:nvPr>
        </p:nvSpPr>
        <p:spPr/>
        <p:txBody>
          <a:bodyPr/>
          <a:lstStyle/>
          <a:p>
            <a:r>
              <a:rPr lang="en-GB"/>
              <a:t>Steve Shellhammer (Qualcomm)</a:t>
            </a:r>
            <a:endParaRPr lang="en-GB" dirty="0"/>
          </a:p>
        </p:txBody>
      </p:sp>
      <p:sp>
        <p:nvSpPr>
          <p:cNvPr id="6" name="Date Placeholder 5">
            <a:extLst>
              <a:ext uri="{FF2B5EF4-FFF2-40B4-BE49-F238E27FC236}">
                <a16:creationId xmlns:a16="http://schemas.microsoft.com/office/drawing/2014/main" id="{DADA3AB0-FD0F-6DC0-F444-472CCC689969}"/>
              </a:ext>
            </a:extLst>
          </p:cNvPr>
          <p:cNvSpPr>
            <a:spLocks noGrp="1"/>
          </p:cNvSpPr>
          <p:nvPr>
            <p:ph type="dt" idx="15"/>
          </p:nvPr>
        </p:nvSpPr>
        <p:spPr/>
        <p:txBody>
          <a:bodyPr/>
          <a:lstStyle/>
          <a:p>
            <a:r>
              <a:rPr lang="en-US"/>
              <a:t>May 2023</a:t>
            </a:r>
            <a:endParaRPr lang="en-GB" dirty="0"/>
          </a:p>
        </p:txBody>
      </p:sp>
      <p:grpSp>
        <p:nvGrpSpPr>
          <p:cNvPr id="7" name="Group 6">
            <a:extLst>
              <a:ext uri="{FF2B5EF4-FFF2-40B4-BE49-F238E27FC236}">
                <a16:creationId xmlns:a16="http://schemas.microsoft.com/office/drawing/2014/main" id="{844FADB3-7F40-9565-DB1A-4F62D9574752}"/>
              </a:ext>
            </a:extLst>
          </p:cNvPr>
          <p:cNvGrpSpPr/>
          <p:nvPr/>
        </p:nvGrpSpPr>
        <p:grpSpPr>
          <a:xfrm>
            <a:off x="5098078" y="5490075"/>
            <a:ext cx="3701574" cy="797719"/>
            <a:chOff x="7910748" y="1194014"/>
            <a:chExt cx="3701574" cy="797719"/>
          </a:xfrm>
        </p:grpSpPr>
        <p:grpSp>
          <p:nvGrpSpPr>
            <p:cNvPr id="8" name="Group 7">
              <a:extLst>
                <a:ext uri="{FF2B5EF4-FFF2-40B4-BE49-F238E27FC236}">
                  <a16:creationId xmlns:a16="http://schemas.microsoft.com/office/drawing/2014/main" id="{6C4EED8E-309D-AD75-8484-49CD40D6D3A1}"/>
                </a:ext>
              </a:extLst>
            </p:cNvPr>
            <p:cNvGrpSpPr/>
            <p:nvPr/>
          </p:nvGrpSpPr>
          <p:grpSpPr>
            <a:xfrm>
              <a:off x="7910748" y="1194014"/>
              <a:ext cx="3684731" cy="797719"/>
              <a:chOff x="8191693" y="2813823"/>
              <a:chExt cx="3684731" cy="797719"/>
            </a:xfrm>
          </p:grpSpPr>
          <p:sp>
            <p:nvSpPr>
              <p:cNvPr id="10" name="TextBox 9">
                <a:extLst>
                  <a:ext uri="{FF2B5EF4-FFF2-40B4-BE49-F238E27FC236}">
                    <a16:creationId xmlns:a16="http://schemas.microsoft.com/office/drawing/2014/main" id="{B1C66D0A-1981-979B-ACAA-708B85A82AF4}"/>
                  </a:ext>
                </a:extLst>
              </p:cNvPr>
              <p:cNvSpPr txBox="1"/>
              <p:nvPr/>
            </p:nvSpPr>
            <p:spPr>
              <a:xfrm>
                <a:off x="8191693" y="2813823"/>
                <a:ext cx="3292967" cy="797719"/>
              </a:xfrm>
              <a:prstGeom prst="rect">
                <a:avLst/>
              </a:prstGeom>
              <a:ln>
                <a:noFill/>
              </a:ln>
            </p:spPr>
            <p:txBody>
              <a:bodyPr wrap="square" lIns="0" tIns="0" rIns="0" bIns="0" rtlCol="0">
                <a:spAutoFit/>
              </a:bodyPr>
              <a:lstStyle/>
              <a:p>
                <a:pPr algn="l">
                  <a:lnSpc>
                    <a:spcPct val="96000"/>
                  </a:lnSpc>
                </a:pPr>
                <a:endParaRPr lang="en-US" sz="1800" dirty="0">
                  <a:solidFill>
                    <a:schemeClr val="tx2"/>
                  </a:solidFill>
                  <a:latin typeface="Calibri" panose="020F0502020204030204" pitchFamily="34" charset="0"/>
                  <a:cs typeface="Calibri" panose="020F0502020204030204" pitchFamily="34" charset="0"/>
                </a:endParaRPr>
              </a:p>
              <a:p>
                <a:pPr algn="l">
                  <a:lnSpc>
                    <a:spcPct val="96000"/>
                  </a:lnSpc>
                </a:pPr>
                <a:r>
                  <a:rPr lang="en-US" sz="1800" dirty="0">
                    <a:solidFill>
                      <a:schemeClr val="tx2"/>
                    </a:solidFill>
                    <a:latin typeface="Calibri" panose="020F0502020204030204" pitchFamily="34" charset="0"/>
                    <a:cs typeface="Calibri" panose="020F0502020204030204" pitchFamily="34" charset="0"/>
                  </a:rPr>
                  <a:t>Sensing packet</a:t>
                </a:r>
              </a:p>
              <a:p>
                <a:pPr>
                  <a:lnSpc>
                    <a:spcPct val="96000"/>
                  </a:lnSpc>
                </a:pPr>
                <a:r>
                  <a:rPr lang="en-US" sz="1800" dirty="0">
                    <a:solidFill>
                      <a:schemeClr val="tx1"/>
                    </a:solidFill>
                    <a:latin typeface="Calibri" panose="020F0502020204030204" pitchFamily="34" charset="0"/>
                    <a:cs typeface="Calibri" panose="020F0502020204030204" pitchFamily="34" charset="0"/>
                  </a:rPr>
                  <a:t>OTA CIR measurement report</a:t>
                </a:r>
              </a:p>
            </p:txBody>
          </p:sp>
          <p:cxnSp>
            <p:nvCxnSpPr>
              <p:cNvPr id="11" name="Straight Arrow Connector 10">
                <a:extLst>
                  <a:ext uri="{FF2B5EF4-FFF2-40B4-BE49-F238E27FC236}">
                    <a16:creationId xmlns:a16="http://schemas.microsoft.com/office/drawing/2014/main" id="{C8A5A12B-4413-C6DB-07A7-476EFBC002D9}"/>
                  </a:ext>
                </a:extLst>
              </p:cNvPr>
              <p:cNvCxnSpPr>
                <a:cxnSpLocks/>
              </p:cNvCxnSpPr>
              <p:nvPr/>
            </p:nvCxnSpPr>
            <p:spPr>
              <a:xfrm>
                <a:off x="11348235" y="3215370"/>
                <a:ext cx="528189" cy="0"/>
              </a:xfrm>
              <a:prstGeom prst="straightConnector1">
                <a:avLst/>
              </a:prstGeom>
              <a:ln>
                <a:headEnd type="none" w="sm" len="sm"/>
                <a:tailEnd type="triangle"/>
              </a:ln>
            </p:spPr>
            <p:style>
              <a:lnRef idx="1">
                <a:schemeClr val="dk1"/>
              </a:lnRef>
              <a:fillRef idx="0">
                <a:schemeClr val="dk1"/>
              </a:fillRef>
              <a:effectRef idx="0">
                <a:schemeClr val="dk1"/>
              </a:effectRef>
              <a:fontRef idx="minor">
                <a:schemeClr val="tx1"/>
              </a:fontRef>
            </p:style>
          </p:cxnSp>
        </p:grpSp>
        <p:cxnSp>
          <p:nvCxnSpPr>
            <p:cNvPr id="9" name="Straight Arrow Connector 8">
              <a:extLst>
                <a:ext uri="{FF2B5EF4-FFF2-40B4-BE49-F238E27FC236}">
                  <a16:creationId xmlns:a16="http://schemas.microsoft.com/office/drawing/2014/main" id="{7B9DF014-6557-F109-D92A-D4730D4DE4AC}"/>
                </a:ext>
              </a:extLst>
            </p:cNvPr>
            <p:cNvCxnSpPr>
              <a:cxnSpLocks/>
            </p:cNvCxnSpPr>
            <p:nvPr/>
          </p:nvCxnSpPr>
          <p:spPr>
            <a:xfrm flipV="1">
              <a:off x="11059670" y="1846059"/>
              <a:ext cx="552652" cy="11381"/>
            </a:xfrm>
            <a:prstGeom prst="straightConnector1">
              <a:avLst/>
            </a:prstGeom>
            <a:ln>
              <a:solidFill>
                <a:srgbClr val="FF0000"/>
              </a:solidFill>
              <a:headEnd type="none" w="sm" len="sm"/>
              <a:tailEnd type="triangle"/>
            </a:ln>
          </p:spPr>
          <p:style>
            <a:lnRef idx="1">
              <a:schemeClr val="accent1"/>
            </a:lnRef>
            <a:fillRef idx="0">
              <a:schemeClr val="accent1"/>
            </a:fillRef>
            <a:effectRef idx="0">
              <a:schemeClr val="accent1"/>
            </a:effectRef>
            <a:fontRef idx="minor">
              <a:schemeClr val="tx1"/>
            </a:fontRef>
          </p:style>
        </p:cxnSp>
      </p:grpSp>
      <p:grpSp>
        <p:nvGrpSpPr>
          <p:cNvPr id="12" name="Group 11">
            <a:extLst>
              <a:ext uri="{FF2B5EF4-FFF2-40B4-BE49-F238E27FC236}">
                <a16:creationId xmlns:a16="http://schemas.microsoft.com/office/drawing/2014/main" id="{D18904D8-74CF-5474-CB6B-CE4B3E30449C}"/>
              </a:ext>
            </a:extLst>
          </p:cNvPr>
          <p:cNvGrpSpPr/>
          <p:nvPr/>
        </p:nvGrpSpPr>
        <p:grpSpPr>
          <a:xfrm>
            <a:off x="1066800" y="3932832"/>
            <a:ext cx="5285823" cy="2641515"/>
            <a:chOff x="1270380" y="4191512"/>
            <a:chExt cx="5285823" cy="2641515"/>
          </a:xfrm>
        </p:grpSpPr>
        <p:grpSp>
          <p:nvGrpSpPr>
            <p:cNvPr id="13" name="Group 12">
              <a:extLst>
                <a:ext uri="{FF2B5EF4-FFF2-40B4-BE49-F238E27FC236}">
                  <a16:creationId xmlns:a16="http://schemas.microsoft.com/office/drawing/2014/main" id="{A56D1DC0-9586-FB1E-3E55-A4548E3EF6E9}"/>
                </a:ext>
              </a:extLst>
            </p:cNvPr>
            <p:cNvGrpSpPr/>
            <p:nvPr/>
          </p:nvGrpSpPr>
          <p:grpSpPr>
            <a:xfrm>
              <a:off x="1270380" y="4314007"/>
              <a:ext cx="5285823" cy="2519020"/>
              <a:chOff x="1086966" y="2681055"/>
              <a:chExt cx="5285823" cy="2519020"/>
            </a:xfrm>
          </p:grpSpPr>
          <p:grpSp>
            <p:nvGrpSpPr>
              <p:cNvPr id="17" name="Group 16">
                <a:extLst>
                  <a:ext uri="{FF2B5EF4-FFF2-40B4-BE49-F238E27FC236}">
                    <a16:creationId xmlns:a16="http://schemas.microsoft.com/office/drawing/2014/main" id="{CC9C9361-6BC4-9C48-8922-1EFEDCB2574A}"/>
                  </a:ext>
                </a:extLst>
              </p:cNvPr>
              <p:cNvGrpSpPr/>
              <p:nvPr/>
            </p:nvGrpSpPr>
            <p:grpSpPr>
              <a:xfrm>
                <a:off x="1086966" y="2681055"/>
                <a:ext cx="5285823" cy="2519020"/>
                <a:chOff x="6102850" y="1553591"/>
                <a:chExt cx="5285823" cy="2519020"/>
              </a:xfrm>
            </p:grpSpPr>
            <p:grpSp>
              <p:nvGrpSpPr>
                <p:cNvPr id="20" name="Graphic 11">
                  <a:extLst>
                    <a:ext uri="{FF2B5EF4-FFF2-40B4-BE49-F238E27FC236}">
                      <a16:creationId xmlns:a16="http://schemas.microsoft.com/office/drawing/2014/main" id="{EF003D5C-C0DE-BA31-F75A-773832E9C7A7}"/>
                    </a:ext>
                  </a:extLst>
                </p:cNvPr>
                <p:cNvGrpSpPr/>
                <p:nvPr/>
              </p:nvGrpSpPr>
              <p:grpSpPr>
                <a:xfrm>
                  <a:off x="6102850" y="1553591"/>
                  <a:ext cx="5285823" cy="2519020"/>
                  <a:chOff x="6525274" y="2623767"/>
                  <a:chExt cx="6169433" cy="2696000"/>
                </a:xfrm>
              </p:grpSpPr>
              <p:grpSp>
                <p:nvGrpSpPr>
                  <p:cNvPr id="22" name="Graphic 11">
                    <a:extLst>
                      <a:ext uri="{FF2B5EF4-FFF2-40B4-BE49-F238E27FC236}">
                        <a16:creationId xmlns:a16="http://schemas.microsoft.com/office/drawing/2014/main" id="{1CD5EBF8-C4E0-45E9-0058-0CBC399B07EA}"/>
                      </a:ext>
                    </a:extLst>
                  </p:cNvPr>
                  <p:cNvGrpSpPr/>
                  <p:nvPr/>
                </p:nvGrpSpPr>
                <p:grpSpPr>
                  <a:xfrm>
                    <a:off x="6525274" y="2792777"/>
                    <a:ext cx="1835681" cy="438944"/>
                    <a:chOff x="6525274" y="2792777"/>
                    <a:chExt cx="1835681" cy="438944"/>
                  </a:xfrm>
                </p:grpSpPr>
                <p:sp>
                  <p:nvSpPr>
                    <p:cNvPr id="44" name="Freeform: Shape 43">
                      <a:extLst>
                        <a:ext uri="{FF2B5EF4-FFF2-40B4-BE49-F238E27FC236}">
                          <a16:creationId xmlns:a16="http://schemas.microsoft.com/office/drawing/2014/main" id="{82447E36-5569-EAAF-32D3-B83EEDDB3776}"/>
                        </a:ext>
                      </a:extLst>
                    </p:cNvPr>
                    <p:cNvSpPr/>
                    <p:nvPr/>
                  </p:nvSpPr>
                  <p:spPr>
                    <a:xfrm>
                      <a:off x="6852309" y="2794166"/>
                      <a:ext cx="1169101" cy="437555"/>
                    </a:xfrm>
                    <a:custGeom>
                      <a:avLst/>
                      <a:gdLst>
                        <a:gd name="connsiteX0" fmla="*/ 0 w 1169101"/>
                        <a:gd name="connsiteY0" fmla="*/ 0 h 437555"/>
                        <a:gd name="connsiteX1" fmla="*/ 1169102 w 1169101"/>
                        <a:gd name="connsiteY1" fmla="*/ 0 h 437555"/>
                        <a:gd name="connsiteX2" fmla="*/ 1169102 w 1169101"/>
                        <a:gd name="connsiteY2" fmla="*/ 437555 h 437555"/>
                        <a:gd name="connsiteX3" fmla="*/ 0 w 1169101"/>
                        <a:gd name="connsiteY3" fmla="*/ 437555 h 437555"/>
                      </a:gdLst>
                      <a:ahLst/>
                      <a:cxnLst>
                        <a:cxn ang="0">
                          <a:pos x="connsiteX0" y="connsiteY0"/>
                        </a:cxn>
                        <a:cxn ang="0">
                          <a:pos x="connsiteX1" y="connsiteY1"/>
                        </a:cxn>
                        <a:cxn ang="0">
                          <a:pos x="connsiteX2" y="connsiteY2"/>
                        </a:cxn>
                        <a:cxn ang="0">
                          <a:pos x="connsiteX3" y="connsiteY3"/>
                        </a:cxn>
                      </a:cxnLst>
                      <a:rect l="l" t="t" r="r" b="b"/>
                      <a:pathLst>
                        <a:path w="1169101" h="437555">
                          <a:moveTo>
                            <a:pt x="0" y="0"/>
                          </a:moveTo>
                          <a:lnTo>
                            <a:pt x="1169102" y="0"/>
                          </a:lnTo>
                          <a:lnTo>
                            <a:pt x="1169102" y="437555"/>
                          </a:lnTo>
                          <a:lnTo>
                            <a:pt x="0" y="437555"/>
                          </a:lnTo>
                          <a:close/>
                        </a:path>
                      </a:pathLst>
                    </a:custGeom>
                    <a:noFill/>
                    <a:ln w="9302" cap="flat">
                      <a:noFill/>
                      <a:prstDash val="solid"/>
                      <a:round/>
                    </a:ln>
                  </p:spPr>
                  <p:txBody>
                    <a:bodyPr rtlCol="0" anchor="ctr"/>
                    <a:lstStyle/>
                    <a:p>
                      <a:endParaRPr lang="en-US"/>
                    </a:p>
                  </p:txBody>
                </p:sp>
                <p:sp>
                  <p:nvSpPr>
                    <p:cNvPr id="45" name="Freeform: Shape 44">
                      <a:extLst>
                        <a:ext uri="{FF2B5EF4-FFF2-40B4-BE49-F238E27FC236}">
                          <a16:creationId xmlns:a16="http://schemas.microsoft.com/office/drawing/2014/main" id="{EBDCE3CB-474A-688E-4F1C-486B785F02B2}"/>
                        </a:ext>
                      </a:extLst>
                    </p:cNvPr>
                    <p:cNvSpPr/>
                    <p:nvPr/>
                  </p:nvSpPr>
                  <p:spPr>
                    <a:xfrm>
                      <a:off x="6525274" y="2792777"/>
                      <a:ext cx="1835681" cy="419392"/>
                    </a:xfrm>
                    <a:custGeom>
                      <a:avLst/>
                      <a:gdLst>
                        <a:gd name="connsiteX0" fmla="*/ 575487 w 1150973"/>
                        <a:gd name="connsiteY0" fmla="*/ 419392 h 419392"/>
                        <a:gd name="connsiteX1" fmla="*/ 0 w 1150973"/>
                        <a:gd name="connsiteY1" fmla="*/ 419392 h 419392"/>
                        <a:gd name="connsiteX2" fmla="*/ 0 w 1150973"/>
                        <a:gd name="connsiteY2" fmla="*/ 0 h 419392"/>
                        <a:gd name="connsiteX3" fmla="*/ 1150974 w 1150973"/>
                        <a:gd name="connsiteY3" fmla="*/ 0 h 419392"/>
                        <a:gd name="connsiteX4" fmla="*/ 1150974 w 1150973"/>
                        <a:gd name="connsiteY4" fmla="*/ 419392 h 419392"/>
                        <a:gd name="connsiteX5" fmla="*/ 575487 w 1150973"/>
                        <a:gd name="connsiteY5" fmla="*/ 419392 h 419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50973" h="419392">
                          <a:moveTo>
                            <a:pt x="575487" y="419392"/>
                          </a:moveTo>
                          <a:lnTo>
                            <a:pt x="0" y="419392"/>
                          </a:lnTo>
                          <a:lnTo>
                            <a:pt x="0" y="0"/>
                          </a:lnTo>
                          <a:lnTo>
                            <a:pt x="1150974" y="0"/>
                          </a:lnTo>
                          <a:lnTo>
                            <a:pt x="1150974" y="419392"/>
                          </a:lnTo>
                          <a:lnTo>
                            <a:pt x="575487" y="419392"/>
                          </a:lnTo>
                          <a:close/>
                        </a:path>
                      </a:pathLst>
                    </a:custGeom>
                    <a:noFill/>
                    <a:ln w="17469" cap="flat">
                      <a:solidFill>
                        <a:srgbClr val="000000"/>
                      </a:solidFill>
                      <a:prstDash val="solid"/>
                      <a:round/>
                    </a:ln>
                  </p:spPr>
                  <p:txBody>
                    <a:bodyPr rtlCol="0" anchor="ctr"/>
                    <a:lstStyle/>
                    <a:p>
                      <a:endParaRPr lang="en-US"/>
                    </a:p>
                  </p:txBody>
                </p:sp>
                <p:sp>
                  <p:nvSpPr>
                    <p:cNvPr id="46" name="TextBox 45">
                      <a:extLst>
                        <a:ext uri="{FF2B5EF4-FFF2-40B4-BE49-F238E27FC236}">
                          <a16:creationId xmlns:a16="http://schemas.microsoft.com/office/drawing/2014/main" id="{5C1F20CB-7F03-6F70-40CB-F05F533C9F54}"/>
                        </a:ext>
                      </a:extLst>
                    </p:cNvPr>
                    <p:cNvSpPr txBox="1"/>
                    <p:nvPr/>
                  </p:nvSpPr>
                  <p:spPr>
                    <a:xfrm>
                      <a:off x="6754124" y="2859422"/>
                      <a:ext cx="1274056" cy="284589"/>
                    </a:xfrm>
                    <a:prstGeom prst="rect">
                      <a:avLst/>
                    </a:prstGeom>
                    <a:noFill/>
                  </p:spPr>
                  <p:txBody>
                    <a:bodyPr wrap="none" lIns="0" tIns="0" rIns="0" bIns="0" rtlCol="0">
                      <a:spAutoFit/>
                    </a:bodyPr>
                    <a:lstStyle/>
                    <a:p>
                      <a:pPr algn="l">
                        <a:lnSpc>
                          <a:spcPct val="96000"/>
                        </a:lnSpc>
                      </a:pPr>
                      <a:r>
                        <a:rPr lang="en-US" sz="1800" spc="0" baseline="0" dirty="0">
                          <a:solidFill>
                            <a:srgbClr val="000000"/>
                          </a:solidFill>
                          <a:latin typeface="Calibri" panose="020F0502020204030204" pitchFamily="34" charset="0"/>
                          <a:cs typeface="Calibri" panose="020F0502020204030204" pitchFamily="34" charset="0"/>
                          <a:sym typeface="Arial"/>
                          <a:rtl val="0"/>
                        </a:rPr>
                        <a:t>Initiator/ Tx</a:t>
                      </a:r>
                    </a:p>
                  </p:txBody>
                </p:sp>
              </p:grpSp>
              <p:grpSp>
                <p:nvGrpSpPr>
                  <p:cNvPr id="23" name="Graphic 11">
                    <a:extLst>
                      <a:ext uri="{FF2B5EF4-FFF2-40B4-BE49-F238E27FC236}">
                        <a16:creationId xmlns:a16="http://schemas.microsoft.com/office/drawing/2014/main" id="{51CFFF44-DBF1-2A2F-A5AB-6CBE6F83E0DE}"/>
                      </a:ext>
                    </a:extLst>
                  </p:cNvPr>
                  <p:cNvGrpSpPr/>
                  <p:nvPr/>
                </p:nvGrpSpPr>
                <p:grpSpPr>
                  <a:xfrm>
                    <a:off x="10464758" y="2794166"/>
                    <a:ext cx="2229949" cy="445685"/>
                    <a:chOff x="10464758" y="2794166"/>
                    <a:chExt cx="2229949" cy="445685"/>
                  </a:xfrm>
                </p:grpSpPr>
                <p:sp>
                  <p:nvSpPr>
                    <p:cNvPr id="41" name="Freeform: Shape 40">
                      <a:extLst>
                        <a:ext uri="{FF2B5EF4-FFF2-40B4-BE49-F238E27FC236}">
                          <a16:creationId xmlns:a16="http://schemas.microsoft.com/office/drawing/2014/main" id="{CE0FD1C7-37F5-1596-CFE0-2674C6C5629E}"/>
                        </a:ext>
                      </a:extLst>
                    </p:cNvPr>
                    <p:cNvSpPr/>
                    <p:nvPr/>
                  </p:nvSpPr>
                  <p:spPr>
                    <a:xfrm>
                      <a:off x="10464758" y="2794166"/>
                      <a:ext cx="1169101" cy="437555"/>
                    </a:xfrm>
                    <a:custGeom>
                      <a:avLst/>
                      <a:gdLst>
                        <a:gd name="connsiteX0" fmla="*/ 0 w 1169101"/>
                        <a:gd name="connsiteY0" fmla="*/ 0 h 437555"/>
                        <a:gd name="connsiteX1" fmla="*/ 1169102 w 1169101"/>
                        <a:gd name="connsiteY1" fmla="*/ 0 h 437555"/>
                        <a:gd name="connsiteX2" fmla="*/ 1169102 w 1169101"/>
                        <a:gd name="connsiteY2" fmla="*/ 437555 h 437555"/>
                        <a:gd name="connsiteX3" fmla="*/ 0 w 1169101"/>
                        <a:gd name="connsiteY3" fmla="*/ 437555 h 437555"/>
                      </a:gdLst>
                      <a:ahLst/>
                      <a:cxnLst>
                        <a:cxn ang="0">
                          <a:pos x="connsiteX0" y="connsiteY0"/>
                        </a:cxn>
                        <a:cxn ang="0">
                          <a:pos x="connsiteX1" y="connsiteY1"/>
                        </a:cxn>
                        <a:cxn ang="0">
                          <a:pos x="connsiteX2" y="connsiteY2"/>
                        </a:cxn>
                        <a:cxn ang="0">
                          <a:pos x="connsiteX3" y="connsiteY3"/>
                        </a:cxn>
                      </a:cxnLst>
                      <a:rect l="l" t="t" r="r" b="b"/>
                      <a:pathLst>
                        <a:path w="1169101" h="437555">
                          <a:moveTo>
                            <a:pt x="0" y="0"/>
                          </a:moveTo>
                          <a:lnTo>
                            <a:pt x="1169102" y="0"/>
                          </a:lnTo>
                          <a:lnTo>
                            <a:pt x="1169102" y="437555"/>
                          </a:lnTo>
                          <a:lnTo>
                            <a:pt x="0" y="437555"/>
                          </a:lnTo>
                          <a:close/>
                        </a:path>
                      </a:pathLst>
                    </a:custGeom>
                    <a:noFill/>
                    <a:ln w="9302" cap="flat">
                      <a:noFill/>
                      <a:prstDash val="solid"/>
                      <a:round/>
                    </a:ln>
                  </p:spPr>
                  <p:txBody>
                    <a:bodyPr rtlCol="0" anchor="ctr"/>
                    <a:lstStyle/>
                    <a:p>
                      <a:endParaRPr lang="en-US"/>
                    </a:p>
                  </p:txBody>
                </p:sp>
                <p:sp>
                  <p:nvSpPr>
                    <p:cNvPr id="42" name="Freeform: Shape 41">
                      <a:extLst>
                        <a:ext uri="{FF2B5EF4-FFF2-40B4-BE49-F238E27FC236}">
                          <a16:creationId xmlns:a16="http://schemas.microsoft.com/office/drawing/2014/main" id="{543F5EB4-4F9C-5D58-D28B-E6651335B2DA}"/>
                        </a:ext>
                      </a:extLst>
                    </p:cNvPr>
                    <p:cNvSpPr/>
                    <p:nvPr/>
                  </p:nvSpPr>
                  <p:spPr>
                    <a:xfrm>
                      <a:off x="10859260" y="2820459"/>
                      <a:ext cx="1835447" cy="419392"/>
                    </a:xfrm>
                    <a:custGeom>
                      <a:avLst/>
                      <a:gdLst>
                        <a:gd name="connsiteX0" fmla="*/ 575487 w 1150973"/>
                        <a:gd name="connsiteY0" fmla="*/ 419392 h 419392"/>
                        <a:gd name="connsiteX1" fmla="*/ 0 w 1150973"/>
                        <a:gd name="connsiteY1" fmla="*/ 419392 h 419392"/>
                        <a:gd name="connsiteX2" fmla="*/ 0 w 1150973"/>
                        <a:gd name="connsiteY2" fmla="*/ 0 h 419392"/>
                        <a:gd name="connsiteX3" fmla="*/ 1150974 w 1150973"/>
                        <a:gd name="connsiteY3" fmla="*/ 0 h 419392"/>
                        <a:gd name="connsiteX4" fmla="*/ 1150974 w 1150973"/>
                        <a:gd name="connsiteY4" fmla="*/ 419392 h 419392"/>
                        <a:gd name="connsiteX5" fmla="*/ 575487 w 1150973"/>
                        <a:gd name="connsiteY5" fmla="*/ 419392 h 419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50973" h="419392">
                          <a:moveTo>
                            <a:pt x="575487" y="419392"/>
                          </a:moveTo>
                          <a:lnTo>
                            <a:pt x="0" y="419392"/>
                          </a:lnTo>
                          <a:lnTo>
                            <a:pt x="0" y="0"/>
                          </a:lnTo>
                          <a:lnTo>
                            <a:pt x="1150974" y="0"/>
                          </a:lnTo>
                          <a:lnTo>
                            <a:pt x="1150974" y="419392"/>
                          </a:lnTo>
                          <a:lnTo>
                            <a:pt x="575487" y="419392"/>
                          </a:lnTo>
                          <a:close/>
                        </a:path>
                      </a:pathLst>
                    </a:custGeom>
                    <a:noFill/>
                    <a:ln w="17469" cap="flat">
                      <a:solidFill>
                        <a:srgbClr val="000000"/>
                      </a:solidFill>
                      <a:prstDash val="solid"/>
                      <a:round/>
                    </a:ln>
                  </p:spPr>
                  <p:txBody>
                    <a:bodyPr rtlCol="0" anchor="ctr"/>
                    <a:lstStyle/>
                    <a:p>
                      <a:endParaRPr lang="en-US"/>
                    </a:p>
                  </p:txBody>
                </p:sp>
                <p:sp>
                  <p:nvSpPr>
                    <p:cNvPr id="43" name="TextBox 42">
                      <a:extLst>
                        <a:ext uri="{FF2B5EF4-FFF2-40B4-BE49-F238E27FC236}">
                          <a16:creationId xmlns:a16="http://schemas.microsoft.com/office/drawing/2014/main" id="{5AFCCB37-0AAB-1383-E8CB-521205AD1E95}"/>
                        </a:ext>
                      </a:extLst>
                    </p:cNvPr>
                    <p:cNvSpPr txBox="1"/>
                    <p:nvPr/>
                  </p:nvSpPr>
                  <p:spPr>
                    <a:xfrm>
                      <a:off x="10908714" y="2870814"/>
                      <a:ext cx="1544449" cy="284589"/>
                    </a:xfrm>
                    <a:prstGeom prst="rect">
                      <a:avLst/>
                    </a:prstGeom>
                    <a:noFill/>
                  </p:spPr>
                  <p:txBody>
                    <a:bodyPr wrap="none" lIns="0" tIns="0" rIns="0" bIns="0" rtlCol="0">
                      <a:spAutoFit/>
                    </a:bodyPr>
                    <a:lstStyle/>
                    <a:p>
                      <a:pPr algn="l">
                        <a:lnSpc>
                          <a:spcPct val="96000"/>
                        </a:lnSpc>
                      </a:pPr>
                      <a:r>
                        <a:rPr lang="en-US" sz="1800" spc="0" baseline="0" dirty="0">
                          <a:solidFill>
                            <a:srgbClr val="000000"/>
                          </a:solidFill>
                          <a:latin typeface="Calibri" panose="020F0502020204030204" pitchFamily="34" charset="0"/>
                          <a:cs typeface="Calibri" panose="020F0502020204030204" pitchFamily="34" charset="0"/>
                          <a:sym typeface="Arial"/>
                          <a:rtl val="0"/>
                        </a:rPr>
                        <a:t>Responder/Rx</a:t>
                      </a:r>
                    </a:p>
                  </p:txBody>
                </p:sp>
              </p:grpSp>
              <p:grpSp>
                <p:nvGrpSpPr>
                  <p:cNvPr id="24" name="Graphic 11">
                    <a:extLst>
                      <a:ext uri="{FF2B5EF4-FFF2-40B4-BE49-F238E27FC236}">
                        <a16:creationId xmlns:a16="http://schemas.microsoft.com/office/drawing/2014/main" id="{B1018CE1-5456-A978-4004-1820D082ED16}"/>
                      </a:ext>
                    </a:extLst>
                  </p:cNvPr>
                  <p:cNvGrpSpPr/>
                  <p:nvPr/>
                </p:nvGrpSpPr>
                <p:grpSpPr>
                  <a:xfrm>
                    <a:off x="8526692" y="4262040"/>
                    <a:ext cx="2033561" cy="1057727"/>
                    <a:chOff x="8526692" y="4262040"/>
                    <a:chExt cx="2033561" cy="1057727"/>
                  </a:xfrm>
                </p:grpSpPr>
                <p:sp>
                  <p:nvSpPr>
                    <p:cNvPr id="37" name="Freeform: Shape 36">
                      <a:extLst>
                        <a:ext uri="{FF2B5EF4-FFF2-40B4-BE49-F238E27FC236}">
                          <a16:creationId xmlns:a16="http://schemas.microsoft.com/office/drawing/2014/main" id="{8CD5F6B4-0363-F611-8890-14FF1B0E496B}"/>
                        </a:ext>
                      </a:extLst>
                    </p:cNvPr>
                    <p:cNvSpPr/>
                    <p:nvPr/>
                  </p:nvSpPr>
                  <p:spPr>
                    <a:xfrm>
                      <a:off x="8526692" y="4262040"/>
                      <a:ext cx="1379058" cy="857277"/>
                    </a:xfrm>
                    <a:custGeom>
                      <a:avLst/>
                      <a:gdLst>
                        <a:gd name="connsiteX0" fmla="*/ 0 w 1379058"/>
                        <a:gd name="connsiteY0" fmla="*/ 0 h 857277"/>
                        <a:gd name="connsiteX1" fmla="*/ 1379059 w 1379058"/>
                        <a:gd name="connsiteY1" fmla="*/ 0 h 857277"/>
                        <a:gd name="connsiteX2" fmla="*/ 1379059 w 1379058"/>
                        <a:gd name="connsiteY2" fmla="*/ 857278 h 857277"/>
                        <a:gd name="connsiteX3" fmla="*/ 0 w 1379058"/>
                        <a:gd name="connsiteY3" fmla="*/ 857278 h 857277"/>
                      </a:gdLst>
                      <a:ahLst/>
                      <a:cxnLst>
                        <a:cxn ang="0">
                          <a:pos x="connsiteX0" y="connsiteY0"/>
                        </a:cxn>
                        <a:cxn ang="0">
                          <a:pos x="connsiteX1" y="connsiteY1"/>
                        </a:cxn>
                        <a:cxn ang="0">
                          <a:pos x="connsiteX2" y="connsiteY2"/>
                        </a:cxn>
                        <a:cxn ang="0">
                          <a:pos x="connsiteX3" y="connsiteY3"/>
                        </a:cxn>
                      </a:cxnLst>
                      <a:rect l="l" t="t" r="r" b="b"/>
                      <a:pathLst>
                        <a:path w="1379058" h="857277">
                          <a:moveTo>
                            <a:pt x="0" y="0"/>
                          </a:moveTo>
                          <a:lnTo>
                            <a:pt x="1379059" y="0"/>
                          </a:lnTo>
                          <a:lnTo>
                            <a:pt x="1379059" y="857278"/>
                          </a:lnTo>
                          <a:lnTo>
                            <a:pt x="0" y="857278"/>
                          </a:lnTo>
                          <a:close/>
                        </a:path>
                      </a:pathLst>
                    </a:custGeom>
                    <a:noFill/>
                    <a:ln w="9302" cap="flat">
                      <a:noFill/>
                      <a:prstDash val="solid"/>
                      <a:round/>
                    </a:ln>
                  </p:spPr>
                  <p:txBody>
                    <a:bodyPr rtlCol="0" anchor="ctr"/>
                    <a:lstStyle/>
                    <a:p>
                      <a:endParaRPr lang="en-US"/>
                    </a:p>
                  </p:txBody>
                </p:sp>
                <p:sp>
                  <p:nvSpPr>
                    <p:cNvPr id="38" name="Freeform: Shape 37">
                      <a:extLst>
                        <a:ext uri="{FF2B5EF4-FFF2-40B4-BE49-F238E27FC236}">
                          <a16:creationId xmlns:a16="http://schemas.microsoft.com/office/drawing/2014/main" id="{75ABB48A-4128-D00C-802C-4666C80FD432}"/>
                        </a:ext>
                      </a:extLst>
                    </p:cNvPr>
                    <p:cNvSpPr/>
                    <p:nvPr/>
                  </p:nvSpPr>
                  <p:spPr>
                    <a:xfrm>
                      <a:off x="8735244" y="4480652"/>
                      <a:ext cx="1825009" cy="839115"/>
                    </a:xfrm>
                    <a:custGeom>
                      <a:avLst/>
                      <a:gdLst>
                        <a:gd name="connsiteX0" fmla="*/ 1360931 w 1360930"/>
                        <a:gd name="connsiteY0" fmla="*/ 419723 h 839115"/>
                        <a:gd name="connsiteX1" fmla="*/ 1269631 w 1360930"/>
                        <a:gd name="connsiteY1" fmla="*/ 629419 h 839115"/>
                        <a:gd name="connsiteX2" fmla="*/ 1020780 w 1360930"/>
                        <a:gd name="connsiteY2" fmla="*/ 782976 h 839115"/>
                        <a:gd name="connsiteX3" fmla="*/ 680630 w 1360930"/>
                        <a:gd name="connsiteY3" fmla="*/ 839115 h 839115"/>
                        <a:gd name="connsiteX4" fmla="*/ 340150 w 1360930"/>
                        <a:gd name="connsiteY4" fmla="*/ 782976 h 839115"/>
                        <a:gd name="connsiteX5" fmla="*/ 91300 w 1360930"/>
                        <a:gd name="connsiteY5" fmla="*/ 629419 h 839115"/>
                        <a:gd name="connsiteX6" fmla="*/ 0 w 1360930"/>
                        <a:gd name="connsiteY6" fmla="*/ 419723 h 839115"/>
                        <a:gd name="connsiteX7" fmla="*/ 91300 w 1360930"/>
                        <a:gd name="connsiteY7" fmla="*/ 209696 h 839115"/>
                        <a:gd name="connsiteX8" fmla="*/ 340150 w 1360930"/>
                        <a:gd name="connsiteY8" fmla="*/ 56139 h 839115"/>
                        <a:gd name="connsiteX9" fmla="*/ 680301 w 1360930"/>
                        <a:gd name="connsiteY9" fmla="*/ 0 h 839115"/>
                        <a:gd name="connsiteX10" fmla="*/ 1020780 w 1360930"/>
                        <a:gd name="connsiteY10" fmla="*/ 56139 h 839115"/>
                        <a:gd name="connsiteX11" fmla="*/ 1269631 w 1360930"/>
                        <a:gd name="connsiteY11" fmla="*/ 209696 h 839115"/>
                        <a:gd name="connsiteX12" fmla="*/ 1360931 w 1360930"/>
                        <a:gd name="connsiteY12" fmla="*/ 419392 h 839115"/>
                        <a:gd name="connsiteX13" fmla="*/ 1360931 w 1360930"/>
                        <a:gd name="connsiteY13" fmla="*/ 419723 h 839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60930" h="839115">
                          <a:moveTo>
                            <a:pt x="1360931" y="419723"/>
                          </a:moveTo>
                          <a:cubicBezTo>
                            <a:pt x="1360931" y="493364"/>
                            <a:pt x="1329618" y="565684"/>
                            <a:pt x="1269631" y="629419"/>
                          </a:cubicBezTo>
                          <a:cubicBezTo>
                            <a:pt x="1209972" y="693153"/>
                            <a:pt x="1124276" y="745990"/>
                            <a:pt x="1020780" y="782976"/>
                          </a:cubicBezTo>
                          <a:cubicBezTo>
                            <a:pt x="917285" y="819632"/>
                            <a:pt x="799946" y="839115"/>
                            <a:pt x="680630" y="839115"/>
                          </a:cubicBezTo>
                          <a:cubicBezTo>
                            <a:pt x="560984" y="839115"/>
                            <a:pt x="443646" y="819632"/>
                            <a:pt x="340150" y="782976"/>
                          </a:cubicBezTo>
                          <a:cubicBezTo>
                            <a:pt x="236655" y="745990"/>
                            <a:pt x="150958" y="693153"/>
                            <a:pt x="91300" y="629419"/>
                          </a:cubicBezTo>
                          <a:cubicBezTo>
                            <a:pt x="31312" y="565684"/>
                            <a:pt x="0" y="493364"/>
                            <a:pt x="0" y="419723"/>
                          </a:cubicBezTo>
                          <a:cubicBezTo>
                            <a:pt x="0" y="345751"/>
                            <a:pt x="31312" y="273431"/>
                            <a:pt x="91300" y="209696"/>
                          </a:cubicBezTo>
                          <a:cubicBezTo>
                            <a:pt x="150958" y="145962"/>
                            <a:pt x="236655" y="93125"/>
                            <a:pt x="340150" y="56139"/>
                          </a:cubicBezTo>
                          <a:cubicBezTo>
                            <a:pt x="443646" y="19484"/>
                            <a:pt x="560984" y="0"/>
                            <a:pt x="680301" y="0"/>
                          </a:cubicBezTo>
                          <a:cubicBezTo>
                            <a:pt x="799946" y="0"/>
                            <a:pt x="917285" y="19484"/>
                            <a:pt x="1020780" y="56139"/>
                          </a:cubicBezTo>
                          <a:cubicBezTo>
                            <a:pt x="1124276" y="93125"/>
                            <a:pt x="1209972" y="145962"/>
                            <a:pt x="1269631" y="209696"/>
                          </a:cubicBezTo>
                          <a:cubicBezTo>
                            <a:pt x="1329618" y="273431"/>
                            <a:pt x="1360931" y="345751"/>
                            <a:pt x="1360931" y="419392"/>
                          </a:cubicBezTo>
                          <a:lnTo>
                            <a:pt x="1360931" y="419723"/>
                          </a:lnTo>
                          <a:close/>
                        </a:path>
                      </a:pathLst>
                    </a:custGeom>
                    <a:noFill/>
                    <a:ln w="17469" cap="flat">
                      <a:solidFill>
                        <a:srgbClr val="000000"/>
                      </a:solidFill>
                      <a:prstDash val="solid"/>
                      <a:round/>
                    </a:ln>
                  </p:spPr>
                  <p:txBody>
                    <a:bodyPr rtlCol="0" anchor="ctr"/>
                    <a:lstStyle/>
                    <a:p>
                      <a:endParaRPr lang="en-US" dirty="0"/>
                    </a:p>
                  </p:txBody>
                </p:sp>
                <p:sp>
                  <p:nvSpPr>
                    <p:cNvPr id="39" name="TextBox 38">
                      <a:extLst>
                        <a:ext uri="{FF2B5EF4-FFF2-40B4-BE49-F238E27FC236}">
                          <a16:creationId xmlns:a16="http://schemas.microsoft.com/office/drawing/2014/main" id="{24EB4C14-A9D3-293D-C81F-5A933E18F205}"/>
                        </a:ext>
                      </a:extLst>
                    </p:cNvPr>
                    <p:cNvSpPr txBox="1"/>
                    <p:nvPr/>
                  </p:nvSpPr>
                  <p:spPr>
                    <a:xfrm>
                      <a:off x="8931113" y="4625304"/>
                      <a:ext cx="1392002" cy="569176"/>
                    </a:xfrm>
                    <a:prstGeom prst="rect">
                      <a:avLst/>
                    </a:prstGeom>
                    <a:noFill/>
                  </p:spPr>
                  <p:txBody>
                    <a:bodyPr wrap="none" lIns="0" tIns="0" rIns="0" bIns="0" rtlCol="0">
                      <a:spAutoFit/>
                    </a:bodyPr>
                    <a:lstStyle/>
                    <a:p>
                      <a:pPr algn="ctr">
                        <a:lnSpc>
                          <a:spcPct val="96000"/>
                        </a:lnSpc>
                      </a:pPr>
                      <a:r>
                        <a:rPr lang="en-US" sz="1800" spc="0" baseline="0" dirty="0">
                          <a:solidFill>
                            <a:srgbClr val="000000"/>
                          </a:solidFill>
                          <a:latin typeface="Calibri" panose="020F0502020204030204" pitchFamily="34" charset="0"/>
                          <a:cs typeface="Calibri" panose="020F0502020204030204" pitchFamily="34" charset="0"/>
                          <a:sym typeface="Arial"/>
                          <a:rtl val="0"/>
                        </a:rPr>
                        <a:t>Object being</a:t>
                      </a:r>
                    </a:p>
                    <a:p>
                      <a:pPr algn="ctr">
                        <a:lnSpc>
                          <a:spcPct val="96000"/>
                        </a:lnSpc>
                      </a:pPr>
                      <a:r>
                        <a:rPr lang="en-US" sz="1800" spc="0" baseline="0" dirty="0">
                          <a:solidFill>
                            <a:srgbClr val="000000"/>
                          </a:solidFill>
                          <a:latin typeface="Calibri" panose="020F0502020204030204" pitchFamily="34" charset="0"/>
                          <a:cs typeface="Calibri" panose="020F0502020204030204" pitchFamily="34" charset="0"/>
                          <a:sym typeface="Arial"/>
                          <a:rtl val="0"/>
                        </a:rPr>
                        <a:t> sensed</a:t>
                      </a:r>
                    </a:p>
                  </p:txBody>
                </p:sp>
                <p:sp>
                  <p:nvSpPr>
                    <p:cNvPr id="40" name="TextBox 39">
                      <a:extLst>
                        <a:ext uri="{FF2B5EF4-FFF2-40B4-BE49-F238E27FC236}">
                          <a16:creationId xmlns:a16="http://schemas.microsoft.com/office/drawing/2014/main" id="{4FA258E3-CAFD-38FF-8D14-DE1B99A74EA9}"/>
                        </a:ext>
                      </a:extLst>
                    </p:cNvPr>
                    <p:cNvSpPr txBox="1"/>
                    <p:nvPr/>
                  </p:nvSpPr>
                  <p:spPr>
                    <a:xfrm>
                      <a:off x="8770788" y="4644959"/>
                      <a:ext cx="65" cy="243785"/>
                    </a:xfrm>
                    <a:prstGeom prst="rect">
                      <a:avLst/>
                    </a:prstGeom>
                    <a:noFill/>
                  </p:spPr>
                  <p:txBody>
                    <a:bodyPr wrap="none" lIns="0" tIns="0" rIns="0" bIns="0" rtlCol="0">
                      <a:spAutoFit/>
                    </a:bodyPr>
                    <a:lstStyle/>
                    <a:p>
                      <a:pPr algn="l">
                        <a:lnSpc>
                          <a:spcPct val="96000"/>
                        </a:lnSpc>
                      </a:pPr>
                      <a:endParaRPr lang="en-US" sz="1650" spc="0" baseline="0" dirty="0">
                        <a:solidFill>
                          <a:srgbClr val="000000"/>
                        </a:solidFill>
                        <a:latin typeface="Arial"/>
                        <a:cs typeface="Arial"/>
                        <a:sym typeface="Arial"/>
                        <a:rtl val="0"/>
                      </a:endParaRPr>
                    </a:p>
                  </p:txBody>
                </p:sp>
              </p:grpSp>
              <p:sp>
                <p:nvSpPr>
                  <p:cNvPr id="25" name="Freeform: Shape 24">
                    <a:extLst>
                      <a:ext uri="{FF2B5EF4-FFF2-40B4-BE49-F238E27FC236}">
                        <a16:creationId xmlns:a16="http://schemas.microsoft.com/office/drawing/2014/main" id="{1FD0B049-6A95-B70D-E766-B8B135447EE4}"/>
                      </a:ext>
                    </a:extLst>
                  </p:cNvPr>
                  <p:cNvSpPr/>
                  <p:nvPr/>
                </p:nvSpPr>
                <p:spPr>
                  <a:xfrm>
                    <a:off x="9363884" y="3222475"/>
                    <a:ext cx="1055718" cy="1057727"/>
                  </a:xfrm>
                  <a:custGeom>
                    <a:avLst/>
                    <a:gdLst>
                      <a:gd name="connsiteX0" fmla="*/ 0 w 1055718"/>
                      <a:gd name="connsiteY0" fmla="*/ 0 h 1057727"/>
                      <a:gd name="connsiteX1" fmla="*/ 1055718 w 1055718"/>
                      <a:gd name="connsiteY1" fmla="*/ 0 h 1057727"/>
                      <a:gd name="connsiteX2" fmla="*/ 1055718 w 1055718"/>
                      <a:gd name="connsiteY2" fmla="*/ 1057728 h 1057727"/>
                      <a:gd name="connsiteX3" fmla="*/ 0 w 1055718"/>
                      <a:gd name="connsiteY3" fmla="*/ 1057728 h 1057727"/>
                    </a:gdLst>
                    <a:ahLst/>
                    <a:cxnLst>
                      <a:cxn ang="0">
                        <a:pos x="connsiteX0" y="connsiteY0"/>
                      </a:cxn>
                      <a:cxn ang="0">
                        <a:pos x="connsiteX1" y="connsiteY1"/>
                      </a:cxn>
                      <a:cxn ang="0">
                        <a:pos x="connsiteX2" y="connsiteY2"/>
                      </a:cxn>
                      <a:cxn ang="0">
                        <a:pos x="connsiteX3" y="connsiteY3"/>
                      </a:cxn>
                    </a:cxnLst>
                    <a:rect l="l" t="t" r="r" b="b"/>
                    <a:pathLst>
                      <a:path w="1055718" h="1057727">
                        <a:moveTo>
                          <a:pt x="0" y="0"/>
                        </a:moveTo>
                        <a:lnTo>
                          <a:pt x="1055718" y="0"/>
                        </a:lnTo>
                        <a:lnTo>
                          <a:pt x="1055718" y="1057728"/>
                        </a:lnTo>
                        <a:lnTo>
                          <a:pt x="0" y="1057728"/>
                        </a:lnTo>
                        <a:close/>
                      </a:path>
                    </a:pathLst>
                  </a:custGeom>
                  <a:noFill/>
                  <a:ln w="9302" cap="flat">
                    <a:noFill/>
                    <a:prstDash val="solid"/>
                    <a:round/>
                  </a:ln>
                </p:spPr>
                <p:txBody>
                  <a:bodyPr rtlCol="0" anchor="ctr"/>
                  <a:lstStyle/>
                  <a:p>
                    <a:endParaRPr lang="en-US" dirty="0"/>
                  </a:p>
                </p:txBody>
              </p:sp>
              <p:sp>
                <p:nvSpPr>
                  <p:cNvPr id="26" name="Freeform: Shape 25">
                    <a:extLst>
                      <a:ext uri="{FF2B5EF4-FFF2-40B4-BE49-F238E27FC236}">
                        <a16:creationId xmlns:a16="http://schemas.microsoft.com/office/drawing/2014/main" id="{504EEDA0-7F45-8E57-5CE1-94E1CED0A140}"/>
                      </a:ext>
                    </a:extLst>
                  </p:cNvPr>
                  <p:cNvSpPr/>
                  <p:nvPr/>
                </p:nvSpPr>
                <p:spPr>
                  <a:xfrm>
                    <a:off x="8069204" y="3246582"/>
                    <a:ext cx="989797" cy="1024704"/>
                  </a:xfrm>
                  <a:custGeom>
                    <a:avLst/>
                    <a:gdLst>
                      <a:gd name="connsiteX0" fmla="*/ 0 w 989797"/>
                      <a:gd name="connsiteY0" fmla="*/ 0 h 1024704"/>
                      <a:gd name="connsiteX1" fmla="*/ 989798 w 989797"/>
                      <a:gd name="connsiteY1" fmla="*/ 0 h 1024704"/>
                      <a:gd name="connsiteX2" fmla="*/ 989798 w 989797"/>
                      <a:gd name="connsiteY2" fmla="*/ 1024704 h 1024704"/>
                      <a:gd name="connsiteX3" fmla="*/ 0 w 989797"/>
                      <a:gd name="connsiteY3" fmla="*/ 1024704 h 1024704"/>
                    </a:gdLst>
                    <a:ahLst/>
                    <a:cxnLst>
                      <a:cxn ang="0">
                        <a:pos x="connsiteX0" y="connsiteY0"/>
                      </a:cxn>
                      <a:cxn ang="0">
                        <a:pos x="connsiteX1" y="connsiteY1"/>
                      </a:cxn>
                      <a:cxn ang="0">
                        <a:pos x="connsiteX2" y="connsiteY2"/>
                      </a:cxn>
                      <a:cxn ang="0">
                        <a:pos x="connsiteX3" y="connsiteY3"/>
                      </a:cxn>
                    </a:cxnLst>
                    <a:rect l="l" t="t" r="r" b="b"/>
                    <a:pathLst>
                      <a:path w="989797" h="1024704">
                        <a:moveTo>
                          <a:pt x="0" y="0"/>
                        </a:moveTo>
                        <a:lnTo>
                          <a:pt x="989798" y="0"/>
                        </a:lnTo>
                        <a:lnTo>
                          <a:pt x="989798" y="1024704"/>
                        </a:lnTo>
                        <a:lnTo>
                          <a:pt x="0" y="1024704"/>
                        </a:lnTo>
                        <a:close/>
                      </a:path>
                    </a:pathLst>
                  </a:custGeom>
                  <a:noFill/>
                  <a:ln w="9302" cap="flat">
                    <a:noFill/>
                    <a:prstDash val="solid"/>
                    <a:round/>
                  </a:ln>
                </p:spPr>
                <p:txBody>
                  <a:bodyPr rtlCol="0" anchor="ctr"/>
                  <a:lstStyle/>
                  <a:p>
                    <a:endParaRPr lang="en-US"/>
                  </a:p>
                </p:txBody>
              </p:sp>
              <p:grpSp>
                <p:nvGrpSpPr>
                  <p:cNvPr id="27" name="Graphic 11">
                    <a:extLst>
                      <a:ext uri="{FF2B5EF4-FFF2-40B4-BE49-F238E27FC236}">
                        <a16:creationId xmlns:a16="http://schemas.microsoft.com/office/drawing/2014/main" id="{F4824098-B46A-B28A-7EEF-687F2373F7EF}"/>
                      </a:ext>
                    </a:extLst>
                  </p:cNvPr>
                  <p:cNvGrpSpPr/>
                  <p:nvPr/>
                </p:nvGrpSpPr>
                <p:grpSpPr>
                  <a:xfrm>
                    <a:off x="8430778" y="3387590"/>
                    <a:ext cx="401127" cy="389341"/>
                    <a:chOff x="8430778" y="3387590"/>
                    <a:chExt cx="401127" cy="389341"/>
                  </a:xfrm>
                </p:grpSpPr>
                <p:sp>
                  <p:nvSpPr>
                    <p:cNvPr id="35" name="Freeform: Shape 34">
                      <a:extLst>
                        <a:ext uri="{FF2B5EF4-FFF2-40B4-BE49-F238E27FC236}">
                          <a16:creationId xmlns:a16="http://schemas.microsoft.com/office/drawing/2014/main" id="{AB453A60-3F7D-AAC3-3FD4-AD8B02CA212B}"/>
                        </a:ext>
                      </a:extLst>
                    </p:cNvPr>
                    <p:cNvSpPr/>
                    <p:nvPr/>
                  </p:nvSpPr>
                  <p:spPr>
                    <a:xfrm>
                      <a:off x="8430778" y="3387590"/>
                      <a:ext cx="281480" cy="318011"/>
                    </a:xfrm>
                    <a:custGeom>
                      <a:avLst/>
                      <a:gdLst>
                        <a:gd name="connsiteX0" fmla="*/ 0 w 281480"/>
                        <a:gd name="connsiteY0" fmla="*/ 0 h 318011"/>
                        <a:gd name="connsiteX1" fmla="*/ 281481 w 281480"/>
                        <a:gd name="connsiteY1" fmla="*/ 0 h 318011"/>
                        <a:gd name="connsiteX2" fmla="*/ 281481 w 281480"/>
                        <a:gd name="connsiteY2" fmla="*/ 318012 h 318011"/>
                        <a:gd name="connsiteX3" fmla="*/ 0 w 281480"/>
                        <a:gd name="connsiteY3" fmla="*/ 318012 h 318011"/>
                      </a:gdLst>
                      <a:ahLst/>
                      <a:cxnLst>
                        <a:cxn ang="0">
                          <a:pos x="connsiteX0" y="connsiteY0"/>
                        </a:cxn>
                        <a:cxn ang="0">
                          <a:pos x="connsiteX1" y="connsiteY1"/>
                        </a:cxn>
                        <a:cxn ang="0">
                          <a:pos x="connsiteX2" y="connsiteY2"/>
                        </a:cxn>
                        <a:cxn ang="0">
                          <a:pos x="connsiteX3" y="connsiteY3"/>
                        </a:cxn>
                      </a:cxnLst>
                      <a:rect l="l" t="t" r="r" b="b"/>
                      <a:pathLst>
                        <a:path w="281480" h="318011">
                          <a:moveTo>
                            <a:pt x="0" y="0"/>
                          </a:moveTo>
                          <a:lnTo>
                            <a:pt x="281481" y="0"/>
                          </a:lnTo>
                          <a:lnTo>
                            <a:pt x="281481" y="318012"/>
                          </a:lnTo>
                          <a:lnTo>
                            <a:pt x="0" y="318012"/>
                          </a:lnTo>
                          <a:close/>
                        </a:path>
                      </a:pathLst>
                    </a:custGeom>
                    <a:noFill/>
                    <a:ln w="9302" cap="flat">
                      <a:noFill/>
                      <a:prstDash val="solid"/>
                      <a:round/>
                    </a:ln>
                  </p:spPr>
                  <p:txBody>
                    <a:bodyPr rtlCol="0" anchor="ctr"/>
                    <a:lstStyle/>
                    <a:p>
                      <a:endParaRPr lang="en-US"/>
                    </a:p>
                  </p:txBody>
                </p:sp>
                <p:sp>
                  <p:nvSpPr>
                    <p:cNvPr id="36" name="Freeform: Shape 35">
                      <a:extLst>
                        <a:ext uri="{FF2B5EF4-FFF2-40B4-BE49-F238E27FC236}">
                          <a16:creationId xmlns:a16="http://schemas.microsoft.com/office/drawing/2014/main" id="{D40E4584-C902-379F-218F-7D10F32B9487}"/>
                        </a:ext>
                      </a:extLst>
                    </p:cNvPr>
                    <p:cNvSpPr/>
                    <p:nvPr/>
                  </p:nvSpPr>
                  <p:spPr>
                    <a:xfrm>
                      <a:off x="8562949" y="3486659"/>
                      <a:ext cx="268956" cy="290272"/>
                    </a:xfrm>
                    <a:custGeom>
                      <a:avLst/>
                      <a:gdLst>
                        <a:gd name="connsiteX0" fmla="*/ 0 w 268956"/>
                        <a:gd name="connsiteY0" fmla="*/ 0 h 290272"/>
                        <a:gd name="connsiteX1" fmla="*/ 268956 w 268956"/>
                        <a:gd name="connsiteY1" fmla="*/ 0 h 290272"/>
                        <a:gd name="connsiteX2" fmla="*/ 268956 w 268956"/>
                        <a:gd name="connsiteY2" fmla="*/ 290272 h 290272"/>
                        <a:gd name="connsiteX3" fmla="*/ 0 w 268956"/>
                        <a:gd name="connsiteY3" fmla="*/ 290272 h 290272"/>
                      </a:gdLst>
                      <a:ahLst/>
                      <a:cxnLst>
                        <a:cxn ang="0">
                          <a:pos x="connsiteX0" y="connsiteY0"/>
                        </a:cxn>
                        <a:cxn ang="0">
                          <a:pos x="connsiteX1" y="connsiteY1"/>
                        </a:cxn>
                        <a:cxn ang="0">
                          <a:pos x="connsiteX2" y="connsiteY2"/>
                        </a:cxn>
                        <a:cxn ang="0">
                          <a:pos x="connsiteX3" y="connsiteY3"/>
                        </a:cxn>
                      </a:cxnLst>
                      <a:rect l="l" t="t" r="r" b="b"/>
                      <a:pathLst>
                        <a:path w="268956" h="290272">
                          <a:moveTo>
                            <a:pt x="0" y="0"/>
                          </a:moveTo>
                          <a:lnTo>
                            <a:pt x="268956" y="0"/>
                          </a:lnTo>
                          <a:lnTo>
                            <a:pt x="268956" y="290272"/>
                          </a:lnTo>
                          <a:lnTo>
                            <a:pt x="0" y="290272"/>
                          </a:lnTo>
                          <a:close/>
                        </a:path>
                      </a:pathLst>
                    </a:custGeom>
                    <a:noFill/>
                    <a:ln w="9302" cap="flat">
                      <a:noFill/>
                      <a:prstDash val="solid"/>
                      <a:round/>
                    </a:ln>
                  </p:spPr>
                  <p:txBody>
                    <a:bodyPr rtlCol="0" anchor="ctr"/>
                    <a:lstStyle/>
                    <a:p>
                      <a:endParaRPr lang="en-US"/>
                    </a:p>
                  </p:txBody>
                </p:sp>
              </p:grpSp>
              <p:grpSp>
                <p:nvGrpSpPr>
                  <p:cNvPr id="28" name="Graphic 11">
                    <a:extLst>
                      <a:ext uri="{FF2B5EF4-FFF2-40B4-BE49-F238E27FC236}">
                        <a16:creationId xmlns:a16="http://schemas.microsoft.com/office/drawing/2014/main" id="{716CB94B-2C29-DD05-FD51-6EBCF4B0562A}"/>
                      </a:ext>
                    </a:extLst>
                  </p:cNvPr>
                  <p:cNvGrpSpPr/>
                  <p:nvPr/>
                </p:nvGrpSpPr>
                <p:grpSpPr>
                  <a:xfrm>
                    <a:off x="8992751" y="2623767"/>
                    <a:ext cx="401127" cy="389341"/>
                    <a:chOff x="8992751" y="2623767"/>
                    <a:chExt cx="401127" cy="389341"/>
                  </a:xfrm>
                </p:grpSpPr>
                <p:sp>
                  <p:nvSpPr>
                    <p:cNvPr id="33" name="Freeform: Shape 32">
                      <a:extLst>
                        <a:ext uri="{FF2B5EF4-FFF2-40B4-BE49-F238E27FC236}">
                          <a16:creationId xmlns:a16="http://schemas.microsoft.com/office/drawing/2014/main" id="{AF608E6E-6F44-3EE0-54A3-3C38BC442FD5}"/>
                        </a:ext>
                      </a:extLst>
                    </p:cNvPr>
                    <p:cNvSpPr/>
                    <p:nvPr/>
                  </p:nvSpPr>
                  <p:spPr>
                    <a:xfrm>
                      <a:off x="8992751" y="2623767"/>
                      <a:ext cx="281480" cy="318011"/>
                    </a:xfrm>
                    <a:custGeom>
                      <a:avLst/>
                      <a:gdLst>
                        <a:gd name="connsiteX0" fmla="*/ 0 w 281480"/>
                        <a:gd name="connsiteY0" fmla="*/ 0 h 318011"/>
                        <a:gd name="connsiteX1" fmla="*/ 281481 w 281480"/>
                        <a:gd name="connsiteY1" fmla="*/ 0 h 318011"/>
                        <a:gd name="connsiteX2" fmla="*/ 281481 w 281480"/>
                        <a:gd name="connsiteY2" fmla="*/ 318012 h 318011"/>
                        <a:gd name="connsiteX3" fmla="*/ 0 w 281480"/>
                        <a:gd name="connsiteY3" fmla="*/ 318012 h 318011"/>
                      </a:gdLst>
                      <a:ahLst/>
                      <a:cxnLst>
                        <a:cxn ang="0">
                          <a:pos x="connsiteX0" y="connsiteY0"/>
                        </a:cxn>
                        <a:cxn ang="0">
                          <a:pos x="connsiteX1" y="connsiteY1"/>
                        </a:cxn>
                        <a:cxn ang="0">
                          <a:pos x="connsiteX2" y="connsiteY2"/>
                        </a:cxn>
                        <a:cxn ang="0">
                          <a:pos x="connsiteX3" y="connsiteY3"/>
                        </a:cxn>
                      </a:cxnLst>
                      <a:rect l="l" t="t" r="r" b="b"/>
                      <a:pathLst>
                        <a:path w="281480" h="318011">
                          <a:moveTo>
                            <a:pt x="0" y="0"/>
                          </a:moveTo>
                          <a:lnTo>
                            <a:pt x="281481" y="0"/>
                          </a:lnTo>
                          <a:lnTo>
                            <a:pt x="281481" y="318012"/>
                          </a:lnTo>
                          <a:lnTo>
                            <a:pt x="0" y="318012"/>
                          </a:lnTo>
                          <a:close/>
                        </a:path>
                      </a:pathLst>
                    </a:custGeom>
                    <a:noFill/>
                    <a:ln w="9302" cap="flat">
                      <a:noFill/>
                      <a:prstDash val="solid"/>
                      <a:round/>
                    </a:ln>
                  </p:spPr>
                  <p:txBody>
                    <a:bodyPr rtlCol="0" anchor="ctr"/>
                    <a:lstStyle/>
                    <a:p>
                      <a:endParaRPr lang="en-US"/>
                    </a:p>
                  </p:txBody>
                </p:sp>
                <p:sp>
                  <p:nvSpPr>
                    <p:cNvPr id="34" name="Freeform: Shape 33">
                      <a:extLst>
                        <a:ext uri="{FF2B5EF4-FFF2-40B4-BE49-F238E27FC236}">
                          <a16:creationId xmlns:a16="http://schemas.microsoft.com/office/drawing/2014/main" id="{D3075E86-6C07-32D6-6AA4-03D369517C0C}"/>
                        </a:ext>
                      </a:extLst>
                    </p:cNvPr>
                    <p:cNvSpPr/>
                    <p:nvPr/>
                  </p:nvSpPr>
                  <p:spPr>
                    <a:xfrm>
                      <a:off x="9124922" y="2722836"/>
                      <a:ext cx="268956" cy="290272"/>
                    </a:xfrm>
                    <a:custGeom>
                      <a:avLst/>
                      <a:gdLst>
                        <a:gd name="connsiteX0" fmla="*/ 0 w 268956"/>
                        <a:gd name="connsiteY0" fmla="*/ 0 h 290272"/>
                        <a:gd name="connsiteX1" fmla="*/ 268956 w 268956"/>
                        <a:gd name="connsiteY1" fmla="*/ 0 h 290272"/>
                        <a:gd name="connsiteX2" fmla="*/ 268956 w 268956"/>
                        <a:gd name="connsiteY2" fmla="*/ 290272 h 290272"/>
                        <a:gd name="connsiteX3" fmla="*/ 0 w 268956"/>
                        <a:gd name="connsiteY3" fmla="*/ 290272 h 290272"/>
                      </a:gdLst>
                      <a:ahLst/>
                      <a:cxnLst>
                        <a:cxn ang="0">
                          <a:pos x="connsiteX0" y="connsiteY0"/>
                        </a:cxn>
                        <a:cxn ang="0">
                          <a:pos x="connsiteX1" y="connsiteY1"/>
                        </a:cxn>
                        <a:cxn ang="0">
                          <a:pos x="connsiteX2" y="connsiteY2"/>
                        </a:cxn>
                        <a:cxn ang="0">
                          <a:pos x="connsiteX3" y="connsiteY3"/>
                        </a:cxn>
                      </a:cxnLst>
                      <a:rect l="l" t="t" r="r" b="b"/>
                      <a:pathLst>
                        <a:path w="268956" h="290272">
                          <a:moveTo>
                            <a:pt x="0" y="0"/>
                          </a:moveTo>
                          <a:lnTo>
                            <a:pt x="268956" y="0"/>
                          </a:lnTo>
                          <a:lnTo>
                            <a:pt x="268956" y="290272"/>
                          </a:lnTo>
                          <a:lnTo>
                            <a:pt x="0" y="290272"/>
                          </a:lnTo>
                          <a:close/>
                        </a:path>
                      </a:pathLst>
                    </a:custGeom>
                    <a:noFill/>
                    <a:ln w="9302" cap="flat">
                      <a:noFill/>
                      <a:prstDash val="solid"/>
                      <a:round/>
                    </a:ln>
                  </p:spPr>
                  <p:txBody>
                    <a:bodyPr rtlCol="0" anchor="ctr"/>
                    <a:lstStyle/>
                    <a:p>
                      <a:endParaRPr lang="en-US"/>
                    </a:p>
                  </p:txBody>
                </p:sp>
              </p:grpSp>
              <p:grpSp>
                <p:nvGrpSpPr>
                  <p:cNvPr id="29" name="Graphic 11">
                    <a:extLst>
                      <a:ext uri="{FF2B5EF4-FFF2-40B4-BE49-F238E27FC236}">
                        <a16:creationId xmlns:a16="http://schemas.microsoft.com/office/drawing/2014/main" id="{F62CC67E-41BA-DC92-5F0D-1E15D38F7731}"/>
                      </a:ext>
                    </a:extLst>
                  </p:cNvPr>
                  <p:cNvGrpSpPr/>
                  <p:nvPr/>
                </p:nvGrpSpPr>
                <p:grpSpPr>
                  <a:xfrm>
                    <a:off x="9609108" y="3345981"/>
                    <a:ext cx="401127" cy="389341"/>
                    <a:chOff x="9609108" y="3345981"/>
                    <a:chExt cx="401127" cy="389341"/>
                  </a:xfrm>
                </p:grpSpPr>
                <p:sp>
                  <p:nvSpPr>
                    <p:cNvPr id="31" name="Freeform: Shape 30">
                      <a:extLst>
                        <a:ext uri="{FF2B5EF4-FFF2-40B4-BE49-F238E27FC236}">
                          <a16:creationId xmlns:a16="http://schemas.microsoft.com/office/drawing/2014/main" id="{906BEB46-2F0D-53E3-04E2-A45FB14705D9}"/>
                        </a:ext>
                      </a:extLst>
                    </p:cNvPr>
                    <p:cNvSpPr/>
                    <p:nvPr/>
                  </p:nvSpPr>
                  <p:spPr>
                    <a:xfrm>
                      <a:off x="9609108" y="3345981"/>
                      <a:ext cx="281480" cy="318011"/>
                    </a:xfrm>
                    <a:custGeom>
                      <a:avLst/>
                      <a:gdLst>
                        <a:gd name="connsiteX0" fmla="*/ 0 w 281480"/>
                        <a:gd name="connsiteY0" fmla="*/ 0 h 318011"/>
                        <a:gd name="connsiteX1" fmla="*/ 281481 w 281480"/>
                        <a:gd name="connsiteY1" fmla="*/ 0 h 318011"/>
                        <a:gd name="connsiteX2" fmla="*/ 281481 w 281480"/>
                        <a:gd name="connsiteY2" fmla="*/ 318012 h 318011"/>
                        <a:gd name="connsiteX3" fmla="*/ 0 w 281480"/>
                        <a:gd name="connsiteY3" fmla="*/ 318012 h 318011"/>
                      </a:gdLst>
                      <a:ahLst/>
                      <a:cxnLst>
                        <a:cxn ang="0">
                          <a:pos x="connsiteX0" y="connsiteY0"/>
                        </a:cxn>
                        <a:cxn ang="0">
                          <a:pos x="connsiteX1" y="connsiteY1"/>
                        </a:cxn>
                        <a:cxn ang="0">
                          <a:pos x="connsiteX2" y="connsiteY2"/>
                        </a:cxn>
                        <a:cxn ang="0">
                          <a:pos x="connsiteX3" y="connsiteY3"/>
                        </a:cxn>
                      </a:cxnLst>
                      <a:rect l="l" t="t" r="r" b="b"/>
                      <a:pathLst>
                        <a:path w="281480" h="318011">
                          <a:moveTo>
                            <a:pt x="0" y="0"/>
                          </a:moveTo>
                          <a:lnTo>
                            <a:pt x="281481" y="0"/>
                          </a:lnTo>
                          <a:lnTo>
                            <a:pt x="281481" y="318012"/>
                          </a:lnTo>
                          <a:lnTo>
                            <a:pt x="0" y="318012"/>
                          </a:lnTo>
                          <a:close/>
                        </a:path>
                      </a:pathLst>
                    </a:custGeom>
                    <a:noFill/>
                    <a:ln w="9302" cap="flat">
                      <a:noFill/>
                      <a:prstDash val="solid"/>
                      <a:round/>
                    </a:ln>
                  </p:spPr>
                  <p:txBody>
                    <a:bodyPr rtlCol="0" anchor="ctr"/>
                    <a:lstStyle/>
                    <a:p>
                      <a:endParaRPr lang="en-US"/>
                    </a:p>
                  </p:txBody>
                </p:sp>
                <p:sp>
                  <p:nvSpPr>
                    <p:cNvPr id="32" name="Freeform: Shape 31">
                      <a:extLst>
                        <a:ext uri="{FF2B5EF4-FFF2-40B4-BE49-F238E27FC236}">
                          <a16:creationId xmlns:a16="http://schemas.microsoft.com/office/drawing/2014/main" id="{0D1F6E09-B8F3-B9AF-8A77-FDA5AB6CF44B}"/>
                        </a:ext>
                      </a:extLst>
                    </p:cNvPr>
                    <p:cNvSpPr/>
                    <p:nvPr/>
                  </p:nvSpPr>
                  <p:spPr>
                    <a:xfrm>
                      <a:off x="9741279" y="3445050"/>
                      <a:ext cx="268956" cy="290272"/>
                    </a:xfrm>
                    <a:custGeom>
                      <a:avLst/>
                      <a:gdLst>
                        <a:gd name="connsiteX0" fmla="*/ 0 w 268956"/>
                        <a:gd name="connsiteY0" fmla="*/ 0 h 290272"/>
                        <a:gd name="connsiteX1" fmla="*/ 268956 w 268956"/>
                        <a:gd name="connsiteY1" fmla="*/ 0 h 290272"/>
                        <a:gd name="connsiteX2" fmla="*/ 268956 w 268956"/>
                        <a:gd name="connsiteY2" fmla="*/ 290272 h 290272"/>
                        <a:gd name="connsiteX3" fmla="*/ 0 w 268956"/>
                        <a:gd name="connsiteY3" fmla="*/ 290272 h 290272"/>
                      </a:gdLst>
                      <a:ahLst/>
                      <a:cxnLst>
                        <a:cxn ang="0">
                          <a:pos x="connsiteX0" y="connsiteY0"/>
                        </a:cxn>
                        <a:cxn ang="0">
                          <a:pos x="connsiteX1" y="connsiteY1"/>
                        </a:cxn>
                        <a:cxn ang="0">
                          <a:pos x="connsiteX2" y="connsiteY2"/>
                        </a:cxn>
                        <a:cxn ang="0">
                          <a:pos x="connsiteX3" y="connsiteY3"/>
                        </a:cxn>
                      </a:cxnLst>
                      <a:rect l="l" t="t" r="r" b="b"/>
                      <a:pathLst>
                        <a:path w="268956" h="290272">
                          <a:moveTo>
                            <a:pt x="0" y="0"/>
                          </a:moveTo>
                          <a:lnTo>
                            <a:pt x="268956" y="0"/>
                          </a:lnTo>
                          <a:lnTo>
                            <a:pt x="268956" y="290272"/>
                          </a:lnTo>
                          <a:lnTo>
                            <a:pt x="0" y="290272"/>
                          </a:lnTo>
                          <a:close/>
                        </a:path>
                      </a:pathLst>
                    </a:custGeom>
                    <a:noFill/>
                    <a:ln w="9302" cap="flat">
                      <a:noFill/>
                      <a:prstDash val="solid"/>
                      <a:round/>
                    </a:ln>
                  </p:spPr>
                  <p:txBody>
                    <a:bodyPr rtlCol="0" anchor="ctr"/>
                    <a:lstStyle/>
                    <a:p>
                      <a:endParaRPr lang="en-US"/>
                    </a:p>
                  </p:txBody>
                </p:sp>
              </p:grpSp>
              <p:sp>
                <p:nvSpPr>
                  <p:cNvPr id="30" name="Freeform: Shape 29">
                    <a:extLst>
                      <a:ext uri="{FF2B5EF4-FFF2-40B4-BE49-F238E27FC236}">
                        <a16:creationId xmlns:a16="http://schemas.microsoft.com/office/drawing/2014/main" id="{B7907A8A-1454-E860-13B9-CE8304C366DD}"/>
                      </a:ext>
                    </a:extLst>
                  </p:cNvPr>
                  <p:cNvSpPr/>
                  <p:nvPr/>
                </p:nvSpPr>
                <p:spPr>
                  <a:xfrm>
                    <a:off x="8069204" y="2950035"/>
                    <a:ext cx="2350397" cy="125817"/>
                  </a:xfrm>
                  <a:custGeom>
                    <a:avLst/>
                    <a:gdLst>
                      <a:gd name="connsiteX0" fmla="*/ 0 w 2350398"/>
                      <a:gd name="connsiteY0" fmla="*/ 0 h 125817"/>
                      <a:gd name="connsiteX1" fmla="*/ 2350399 w 2350398"/>
                      <a:gd name="connsiteY1" fmla="*/ 0 h 125817"/>
                      <a:gd name="connsiteX2" fmla="*/ 2350399 w 2350398"/>
                      <a:gd name="connsiteY2" fmla="*/ 125818 h 125817"/>
                      <a:gd name="connsiteX3" fmla="*/ 0 w 2350398"/>
                      <a:gd name="connsiteY3" fmla="*/ 125818 h 125817"/>
                    </a:gdLst>
                    <a:ahLst/>
                    <a:cxnLst>
                      <a:cxn ang="0">
                        <a:pos x="connsiteX0" y="connsiteY0"/>
                      </a:cxn>
                      <a:cxn ang="0">
                        <a:pos x="connsiteX1" y="connsiteY1"/>
                      </a:cxn>
                      <a:cxn ang="0">
                        <a:pos x="connsiteX2" y="connsiteY2"/>
                      </a:cxn>
                      <a:cxn ang="0">
                        <a:pos x="connsiteX3" y="connsiteY3"/>
                      </a:cxn>
                    </a:cxnLst>
                    <a:rect l="l" t="t" r="r" b="b"/>
                    <a:pathLst>
                      <a:path w="2350398" h="125817">
                        <a:moveTo>
                          <a:pt x="0" y="0"/>
                        </a:moveTo>
                        <a:lnTo>
                          <a:pt x="2350399" y="0"/>
                        </a:lnTo>
                        <a:lnTo>
                          <a:pt x="2350399" y="125818"/>
                        </a:lnTo>
                        <a:lnTo>
                          <a:pt x="0" y="125818"/>
                        </a:lnTo>
                        <a:close/>
                      </a:path>
                    </a:pathLst>
                  </a:custGeom>
                  <a:noFill/>
                  <a:ln w="9302" cap="flat">
                    <a:noFill/>
                    <a:prstDash val="solid"/>
                    <a:round/>
                  </a:ln>
                </p:spPr>
                <p:txBody>
                  <a:bodyPr rtlCol="0" anchor="ctr"/>
                  <a:lstStyle/>
                  <a:p>
                    <a:endParaRPr lang="en-US"/>
                  </a:p>
                </p:txBody>
              </p:sp>
            </p:grpSp>
            <p:cxnSp>
              <p:nvCxnSpPr>
                <p:cNvPr id="21" name="Straight Arrow Connector 20">
                  <a:extLst>
                    <a:ext uri="{FF2B5EF4-FFF2-40B4-BE49-F238E27FC236}">
                      <a16:creationId xmlns:a16="http://schemas.microsoft.com/office/drawing/2014/main" id="{EBE14419-7FF9-B765-4CC1-084F804859AF}"/>
                    </a:ext>
                  </a:extLst>
                </p:cNvPr>
                <p:cNvCxnSpPr>
                  <a:cxnSpLocks/>
                </p:cNvCxnSpPr>
                <p:nvPr/>
              </p:nvCxnSpPr>
              <p:spPr>
                <a:xfrm flipH="1" flipV="1">
                  <a:off x="7669858" y="1939029"/>
                  <a:ext cx="2123374" cy="1"/>
                </a:xfrm>
                <a:prstGeom prst="straightConnector1">
                  <a:avLst/>
                </a:prstGeom>
                <a:ln w="19050" cap="rnd">
                  <a:solidFill>
                    <a:srgbClr val="FF0000"/>
                  </a:solidFill>
                  <a:round/>
                  <a:headEnd type="none" w="sm" len="sm"/>
                  <a:tailEnd type="triangle"/>
                </a:ln>
              </p:spPr>
              <p:style>
                <a:lnRef idx="1">
                  <a:schemeClr val="accent1"/>
                </a:lnRef>
                <a:fillRef idx="0">
                  <a:schemeClr val="accent1"/>
                </a:fillRef>
                <a:effectRef idx="0">
                  <a:schemeClr val="accent1"/>
                </a:effectRef>
                <a:fontRef idx="minor">
                  <a:schemeClr val="tx1"/>
                </a:fontRef>
              </p:style>
            </p:cxnSp>
          </p:grpSp>
          <p:cxnSp>
            <p:nvCxnSpPr>
              <p:cNvPr id="18" name="Straight Arrow Connector 17">
                <a:extLst>
                  <a:ext uri="{FF2B5EF4-FFF2-40B4-BE49-F238E27FC236}">
                    <a16:creationId xmlns:a16="http://schemas.microsoft.com/office/drawing/2014/main" id="{AFB7F02F-0C2D-A4E8-60B1-4EB5D5728F5D}"/>
                  </a:ext>
                </a:extLst>
              </p:cNvPr>
              <p:cNvCxnSpPr>
                <a:cxnSpLocks/>
                <a:stCxn id="45" idx="0"/>
                <a:endCxn id="38" idx="6"/>
              </p:cNvCxnSpPr>
              <p:nvPr/>
            </p:nvCxnSpPr>
            <p:spPr>
              <a:xfrm>
                <a:off x="1873351" y="3230831"/>
                <a:ext cx="1107064" cy="1577383"/>
              </a:xfrm>
              <a:prstGeom prst="straightConnector1">
                <a:avLst/>
              </a:prstGeom>
              <a:ln w="19050">
                <a:headEnd type="none" w="sm" len="sm"/>
                <a:tailEnd type="triangle"/>
              </a:ln>
            </p:spPr>
            <p:style>
              <a:lnRef idx="1">
                <a:schemeClr val="dk1"/>
              </a:lnRef>
              <a:fillRef idx="0">
                <a:schemeClr val="dk1"/>
              </a:fillRef>
              <a:effectRef idx="0">
                <a:schemeClr val="dk1"/>
              </a:effectRef>
              <a:fontRef idx="minor">
                <a:schemeClr val="tx1"/>
              </a:fontRef>
            </p:style>
          </p:cxnSp>
          <p:cxnSp>
            <p:nvCxnSpPr>
              <p:cNvPr id="19" name="Straight Arrow Connector 18">
                <a:extLst>
                  <a:ext uri="{FF2B5EF4-FFF2-40B4-BE49-F238E27FC236}">
                    <a16:creationId xmlns:a16="http://schemas.microsoft.com/office/drawing/2014/main" id="{A3CF16F8-F987-7527-E945-1197873A6E95}"/>
                  </a:ext>
                </a:extLst>
              </p:cNvPr>
              <p:cNvCxnSpPr>
                <a:cxnSpLocks/>
                <a:stCxn id="38" idx="12"/>
                <a:endCxn id="42" idx="0"/>
              </p:cNvCxnSpPr>
              <p:nvPr/>
            </p:nvCxnSpPr>
            <p:spPr>
              <a:xfrm flipV="1">
                <a:off x="4544041" y="3256696"/>
                <a:ext cx="1042465" cy="1551209"/>
              </a:xfrm>
              <a:prstGeom prst="straightConnector1">
                <a:avLst/>
              </a:prstGeom>
              <a:ln w="19050">
                <a:headEnd type="none" w="sm" len="sm"/>
                <a:tailEnd type="triangle"/>
              </a:ln>
            </p:spPr>
            <p:style>
              <a:lnRef idx="1">
                <a:schemeClr val="dk1"/>
              </a:lnRef>
              <a:fillRef idx="0">
                <a:schemeClr val="dk1"/>
              </a:fillRef>
              <a:effectRef idx="0">
                <a:schemeClr val="dk1"/>
              </a:effectRef>
              <a:fontRef idx="minor">
                <a:schemeClr val="tx1"/>
              </a:fontRef>
            </p:style>
          </p:cxnSp>
        </p:gr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01DF7BBA-108A-E685-290F-46FA48179331}"/>
                    </a:ext>
                  </a:extLst>
                </p:cNvPr>
                <p:cNvSpPr txBox="1"/>
                <p:nvPr/>
              </p:nvSpPr>
              <p:spPr>
                <a:xfrm>
                  <a:off x="2020278" y="5573517"/>
                  <a:ext cx="368601" cy="48276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𝑑</m:t>
                            </m:r>
                          </m:e>
                          <m:sub>
                            <m:r>
                              <a:rPr lang="en-US" b="0" i="1" smtClean="0">
                                <a:solidFill>
                                  <a:schemeClr val="tx1"/>
                                </a:solidFill>
                                <a:latin typeface="Cambria Math" panose="02040503050406030204" pitchFamily="18" charset="0"/>
                              </a:rPr>
                              <m:t>1</m:t>
                            </m:r>
                          </m:sub>
                        </m:sSub>
                      </m:oMath>
                    </m:oMathPara>
                  </a14:m>
                  <a:endParaRPr lang="en-US" dirty="0"/>
                </a:p>
              </p:txBody>
            </p:sp>
          </mc:Choice>
          <mc:Fallback xmlns="">
            <p:sp>
              <p:nvSpPr>
                <p:cNvPr id="5" name="TextBox 4">
                  <a:extLst>
                    <a:ext uri="{FF2B5EF4-FFF2-40B4-BE49-F238E27FC236}">
                      <a16:creationId xmlns:a16="http://schemas.microsoft.com/office/drawing/2014/main" id="{4E24BE96-81A0-4262-99D0-26B56762EA09}"/>
                    </a:ext>
                  </a:extLst>
                </p:cNvPr>
                <p:cNvSpPr txBox="1">
                  <a:spLocks noRot="1" noChangeAspect="1" noMove="1" noResize="1" noEditPoints="1" noAdjustHandles="1" noChangeArrowheads="1" noChangeShapeType="1" noTextEdit="1"/>
                </p:cNvSpPr>
                <p:nvPr/>
              </p:nvSpPr>
              <p:spPr>
                <a:xfrm>
                  <a:off x="2020278" y="5573517"/>
                  <a:ext cx="368601" cy="482761"/>
                </a:xfrm>
                <a:prstGeom prst="rect">
                  <a:avLst/>
                </a:prstGeom>
                <a:blipFill>
                  <a:blip r:embed="rId2"/>
                  <a:stretch>
                    <a:fillRect r="-819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1D9C7490-91E5-1302-E657-7ABA64B6456D}"/>
                    </a:ext>
                  </a:extLst>
                </p:cNvPr>
                <p:cNvSpPr txBox="1"/>
                <p:nvPr/>
              </p:nvSpPr>
              <p:spPr>
                <a:xfrm>
                  <a:off x="5593317" y="5408232"/>
                  <a:ext cx="368601" cy="48276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𝑑</m:t>
                            </m:r>
                          </m:e>
                          <m:sub>
                            <m:r>
                              <a:rPr lang="en-US" b="0" i="1" smtClean="0">
                                <a:solidFill>
                                  <a:schemeClr val="tx1"/>
                                </a:solidFill>
                                <a:latin typeface="Cambria Math" panose="02040503050406030204" pitchFamily="18" charset="0"/>
                              </a:rPr>
                              <m:t>2</m:t>
                            </m:r>
                          </m:sub>
                        </m:sSub>
                      </m:oMath>
                    </m:oMathPara>
                  </a14:m>
                  <a:endParaRPr lang="en-US" dirty="0"/>
                </a:p>
              </p:txBody>
            </p:sp>
          </mc:Choice>
          <mc:Fallback xmlns="">
            <p:sp>
              <p:nvSpPr>
                <p:cNvPr id="43" name="TextBox 42">
                  <a:extLst>
                    <a:ext uri="{FF2B5EF4-FFF2-40B4-BE49-F238E27FC236}">
                      <a16:creationId xmlns:a16="http://schemas.microsoft.com/office/drawing/2014/main" id="{8C337449-2565-4BC5-A43F-2888DAAC14BC}"/>
                    </a:ext>
                  </a:extLst>
                </p:cNvPr>
                <p:cNvSpPr txBox="1">
                  <a:spLocks noRot="1" noChangeAspect="1" noMove="1" noResize="1" noEditPoints="1" noAdjustHandles="1" noChangeArrowheads="1" noChangeShapeType="1" noTextEdit="1"/>
                </p:cNvSpPr>
                <p:nvPr/>
              </p:nvSpPr>
              <p:spPr>
                <a:xfrm>
                  <a:off x="5593317" y="5408232"/>
                  <a:ext cx="368601" cy="482761"/>
                </a:xfrm>
                <a:prstGeom prst="rect">
                  <a:avLst/>
                </a:prstGeom>
                <a:blipFill>
                  <a:blip r:embed="rId3"/>
                  <a:stretch>
                    <a:fillRect r="-8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4918D1A3-218B-1190-C32F-3B8117B8D998}"/>
                    </a:ext>
                  </a:extLst>
                </p:cNvPr>
                <p:cNvSpPr txBox="1"/>
                <p:nvPr/>
              </p:nvSpPr>
              <p:spPr>
                <a:xfrm>
                  <a:off x="3797141" y="4191512"/>
                  <a:ext cx="368601" cy="48276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𝑑</m:t>
                            </m:r>
                          </m:e>
                          <m:sub>
                            <m:r>
                              <a:rPr lang="en-US" b="0" i="1" smtClean="0">
                                <a:solidFill>
                                  <a:schemeClr val="tx1"/>
                                </a:solidFill>
                                <a:latin typeface="Cambria Math" panose="02040503050406030204" pitchFamily="18" charset="0"/>
                              </a:rPr>
                              <m:t>3</m:t>
                            </m:r>
                          </m:sub>
                        </m:sSub>
                      </m:oMath>
                    </m:oMathPara>
                  </a14:m>
                  <a:endParaRPr lang="en-US" dirty="0"/>
                </a:p>
              </p:txBody>
            </p:sp>
          </mc:Choice>
          <mc:Fallback xmlns="">
            <p:sp>
              <p:nvSpPr>
                <p:cNvPr id="44" name="TextBox 43">
                  <a:extLst>
                    <a:ext uri="{FF2B5EF4-FFF2-40B4-BE49-F238E27FC236}">
                      <a16:creationId xmlns:a16="http://schemas.microsoft.com/office/drawing/2014/main" id="{1FECE175-6F86-40A4-98AC-D6ADECE96091}"/>
                    </a:ext>
                  </a:extLst>
                </p:cNvPr>
                <p:cNvSpPr txBox="1">
                  <a:spLocks noRot="1" noChangeAspect="1" noMove="1" noResize="1" noEditPoints="1" noAdjustHandles="1" noChangeArrowheads="1" noChangeShapeType="1" noTextEdit="1"/>
                </p:cNvSpPr>
                <p:nvPr/>
              </p:nvSpPr>
              <p:spPr>
                <a:xfrm>
                  <a:off x="3797141" y="4191512"/>
                  <a:ext cx="368601" cy="482761"/>
                </a:xfrm>
                <a:prstGeom prst="rect">
                  <a:avLst/>
                </a:prstGeom>
                <a:blipFill>
                  <a:blip r:embed="rId4"/>
                  <a:stretch>
                    <a:fillRect r="-8333"/>
                  </a:stretch>
                </a:blipFill>
              </p:spPr>
              <p:txBody>
                <a:bodyPr/>
                <a:lstStyle/>
                <a:p>
                  <a:r>
                    <a:rPr lang="en-US">
                      <a:noFill/>
                    </a:rPr>
                    <a:t> </a:t>
                  </a:r>
                </a:p>
              </p:txBody>
            </p:sp>
          </mc:Fallback>
        </mc:AlternateContent>
      </p:grpSp>
    </p:spTree>
    <p:extLst>
      <p:ext uri="{BB962C8B-B14F-4D97-AF65-F5344CB8AC3E}">
        <p14:creationId xmlns:p14="http://schemas.microsoft.com/office/powerpoint/2010/main" val="39245341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0D6AC4-B9D5-C491-D1EF-0E53F7B88B3A}"/>
              </a:ext>
            </a:extLst>
          </p:cNvPr>
          <p:cNvSpPr>
            <a:spLocks noGrp="1"/>
          </p:cNvSpPr>
          <p:nvPr>
            <p:ph type="title"/>
          </p:nvPr>
        </p:nvSpPr>
        <p:spPr>
          <a:xfrm>
            <a:off x="731520" y="731523"/>
            <a:ext cx="8288868" cy="487677"/>
          </a:xfrm>
        </p:spPr>
        <p:txBody>
          <a:bodyPr/>
          <a:lstStyle/>
          <a:p>
            <a:r>
              <a:rPr lang="en-US" sz="2800" dirty="0"/>
              <a:t>Ratio of Line-of-Sight Signal to Reflected Signal</a:t>
            </a:r>
          </a:p>
        </p:txBody>
      </p:sp>
      <p:sp>
        <p:nvSpPr>
          <p:cNvPr id="3" name="Content Placeholder 2">
            <a:extLst>
              <a:ext uri="{FF2B5EF4-FFF2-40B4-BE49-F238E27FC236}">
                <a16:creationId xmlns:a16="http://schemas.microsoft.com/office/drawing/2014/main" id="{BEDBF63C-25A4-DAA4-874F-31443684A315}"/>
              </a:ext>
            </a:extLst>
          </p:cNvPr>
          <p:cNvSpPr>
            <a:spLocks noGrp="1"/>
          </p:cNvSpPr>
          <p:nvPr>
            <p:ph idx="1"/>
          </p:nvPr>
        </p:nvSpPr>
        <p:spPr>
          <a:xfrm>
            <a:off x="304800" y="1344509"/>
            <a:ext cx="8991600" cy="487678"/>
          </a:xfrm>
        </p:spPr>
        <p:txBody>
          <a:bodyPr/>
          <a:lstStyle/>
          <a:p>
            <a:r>
              <a:rPr lang="en-US" sz="1800" dirty="0"/>
              <a:t>From [4] we have: R</a:t>
            </a:r>
            <a:r>
              <a:rPr lang="en-US" sz="1800" dirty="0">
                <a:solidFill>
                  <a:schemeClr val="tx1"/>
                </a:solidFill>
              </a:rPr>
              <a:t>atio of RX power of direct signal and RX power of reflected signal:</a:t>
            </a:r>
          </a:p>
        </p:txBody>
      </p:sp>
      <p:sp>
        <p:nvSpPr>
          <p:cNvPr id="4" name="Slide Number Placeholder 3">
            <a:extLst>
              <a:ext uri="{FF2B5EF4-FFF2-40B4-BE49-F238E27FC236}">
                <a16:creationId xmlns:a16="http://schemas.microsoft.com/office/drawing/2014/main" id="{FDA08CD9-B3EF-5B74-33A6-95BB0ABA00DE}"/>
              </a:ext>
            </a:extLst>
          </p:cNvPr>
          <p:cNvSpPr>
            <a:spLocks noGrp="1"/>
          </p:cNvSpPr>
          <p:nvPr>
            <p:ph type="sldNum" idx="12"/>
          </p:nvPr>
        </p:nvSpPr>
        <p:spPr/>
        <p:txBody>
          <a:bodyPr/>
          <a:lstStyle/>
          <a:p>
            <a:r>
              <a:rPr lang="en-GB"/>
              <a:t>Slide </a:t>
            </a:r>
            <a:fld id="{440F5867-744E-4AA6-B0ED-4C44D2DFBB7B}" type="slidenum">
              <a:rPr lang="en-GB" smtClean="0"/>
              <a:pPr/>
              <a:t>12</a:t>
            </a:fld>
            <a:endParaRPr lang="en-GB" dirty="0"/>
          </a:p>
        </p:txBody>
      </p:sp>
      <p:sp>
        <p:nvSpPr>
          <p:cNvPr id="5" name="Footer Placeholder 4">
            <a:extLst>
              <a:ext uri="{FF2B5EF4-FFF2-40B4-BE49-F238E27FC236}">
                <a16:creationId xmlns:a16="http://schemas.microsoft.com/office/drawing/2014/main" id="{1DEEA14C-6CB5-B64E-DA5B-B1F165C1AA3E}"/>
              </a:ext>
            </a:extLst>
          </p:cNvPr>
          <p:cNvSpPr>
            <a:spLocks noGrp="1"/>
          </p:cNvSpPr>
          <p:nvPr>
            <p:ph type="ftr" idx="14"/>
          </p:nvPr>
        </p:nvSpPr>
        <p:spPr/>
        <p:txBody>
          <a:bodyPr/>
          <a:lstStyle/>
          <a:p>
            <a:r>
              <a:rPr lang="en-GB"/>
              <a:t>Steve Shellhammer (Qualcomm)</a:t>
            </a:r>
            <a:endParaRPr lang="en-GB" dirty="0"/>
          </a:p>
        </p:txBody>
      </p:sp>
      <p:sp>
        <p:nvSpPr>
          <p:cNvPr id="6" name="Date Placeholder 5">
            <a:extLst>
              <a:ext uri="{FF2B5EF4-FFF2-40B4-BE49-F238E27FC236}">
                <a16:creationId xmlns:a16="http://schemas.microsoft.com/office/drawing/2014/main" id="{A1E902C7-0C8A-DB57-6074-96CB80D17FC4}"/>
              </a:ext>
            </a:extLst>
          </p:cNvPr>
          <p:cNvSpPr>
            <a:spLocks noGrp="1"/>
          </p:cNvSpPr>
          <p:nvPr>
            <p:ph type="dt" idx="15"/>
          </p:nvPr>
        </p:nvSpPr>
        <p:spPr/>
        <p:txBody>
          <a:bodyPr/>
          <a:lstStyle/>
          <a:p>
            <a:r>
              <a:rPr lang="en-US"/>
              <a:t>May 2023</a:t>
            </a:r>
            <a:endParaRPr lang="en-GB" dirty="0"/>
          </a:p>
        </p:txBody>
      </p:sp>
      <mc:AlternateContent xmlns:mc="http://schemas.openxmlformats.org/markup-compatibility/2006" xmlns:a14="http://schemas.microsoft.com/office/drawing/2010/main">
        <mc:Choice Requires="a14">
          <p:sp>
            <p:nvSpPr>
              <p:cNvPr id="9" name="Content Placeholder 2">
                <a:extLst>
                  <a:ext uri="{FF2B5EF4-FFF2-40B4-BE49-F238E27FC236}">
                    <a16:creationId xmlns:a16="http://schemas.microsoft.com/office/drawing/2014/main" id="{094B2A82-97BF-DF2C-B17E-E503B77EB149}"/>
                  </a:ext>
                </a:extLst>
              </p:cNvPr>
              <p:cNvSpPr txBox="1">
                <a:spLocks/>
              </p:cNvSpPr>
              <p:nvPr/>
            </p:nvSpPr>
            <p:spPr bwMode="auto">
              <a:xfrm>
                <a:off x="325016" y="5671374"/>
                <a:ext cx="9144000" cy="1013437"/>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65770" indent="-365770" algn="l" defTabSz="479226" rtl="0" eaLnBrk="1" fontAlgn="base" hangingPunct="1">
                  <a:spcBef>
                    <a:spcPts val="640"/>
                  </a:spcBef>
                  <a:spcAft>
                    <a:spcPct val="0"/>
                  </a:spcAft>
                  <a:buClr>
                    <a:srgbClr val="000000"/>
                  </a:buClr>
                  <a:buSzPct val="100000"/>
                  <a:buFont typeface="Arial" panose="020B0604020202020204" pitchFamily="34" charset="0"/>
                  <a:buChar char="•"/>
                  <a:defRPr sz="2400" b="1">
                    <a:solidFill>
                      <a:srgbClr val="000000"/>
                    </a:solidFill>
                    <a:latin typeface="Calibri" panose="020F0502020204030204" pitchFamily="34" charset="0"/>
                    <a:ea typeface="+mn-ea"/>
                    <a:cs typeface="+mn-cs"/>
                  </a:defRPr>
                </a:lvl1pPr>
                <a:lvl2pPr marL="853463" indent="-365770" algn="l" defTabSz="479226" rtl="0" eaLnBrk="1" fontAlgn="base" hangingPunct="1">
                  <a:spcBef>
                    <a:spcPts val="533"/>
                  </a:spcBef>
                  <a:spcAft>
                    <a:spcPct val="0"/>
                  </a:spcAft>
                  <a:buClr>
                    <a:srgbClr val="000000"/>
                  </a:buClr>
                  <a:buSzPct val="100000"/>
                  <a:buFont typeface="Courier New" panose="02070309020205020404" pitchFamily="49" charset="0"/>
                  <a:buChar char="o"/>
                  <a:defRPr sz="2200" b="1">
                    <a:solidFill>
                      <a:srgbClr val="000000"/>
                    </a:solidFill>
                    <a:latin typeface="Calibri" panose="020F0502020204030204" pitchFamily="34" charset="0"/>
                    <a:ea typeface="+mn-ea"/>
                  </a:defRPr>
                </a:lvl2pPr>
                <a:lvl3pPr marL="1280195" indent="-304809" algn="l" defTabSz="479226" rtl="0" eaLnBrk="1" fontAlgn="base" hangingPunct="1">
                  <a:spcBef>
                    <a:spcPts val="480"/>
                  </a:spcBef>
                  <a:spcAft>
                    <a:spcPct val="0"/>
                  </a:spcAft>
                  <a:buClr>
                    <a:srgbClr val="000000"/>
                  </a:buClr>
                  <a:buSzPct val="100000"/>
                  <a:buFont typeface="Arial" panose="020B0604020202020204" pitchFamily="34" charset="0"/>
                  <a:buChar char="•"/>
                  <a:defRPr sz="2000">
                    <a:solidFill>
                      <a:srgbClr val="000000"/>
                    </a:solidFill>
                    <a:latin typeface="Calibri" panose="020F0502020204030204" pitchFamily="34" charset="0"/>
                    <a:ea typeface="+mn-ea"/>
                  </a:defRPr>
                </a:lvl3pPr>
                <a:lvl4pPr marL="1767887" indent="-304809" algn="l" defTabSz="479226" rtl="0" eaLnBrk="1" fontAlgn="base" hangingPunct="1">
                  <a:spcBef>
                    <a:spcPts val="427"/>
                  </a:spcBef>
                  <a:spcAft>
                    <a:spcPct val="0"/>
                  </a:spcAft>
                  <a:buClr>
                    <a:srgbClr val="000000"/>
                  </a:buClr>
                  <a:buSzPct val="100000"/>
                  <a:buFont typeface="Arial" panose="020B0604020202020204" pitchFamily="34" charset="0"/>
                  <a:buChar char="•"/>
                  <a:defRPr sz="1707">
                    <a:solidFill>
                      <a:srgbClr val="000000"/>
                    </a:solidFill>
                    <a:latin typeface="Calibri" panose="020F0502020204030204" pitchFamily="34" charset="0"/>
                    <a:ea typeface="+mn-ea"/>
                  </a:defRPr>
                </a:lvl4pPr>
                <a:lvl5pPr marL="2194618"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Calibri" panose="020F0502020204030204" pitchFamily="34" charset="0"/>
                    <a:ea typeface="+mn-ea"/>
                  </a:defRPr>
                </a:lvl5pPr>
                <a:lvl6pPr marL="2682311"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6pPr>
                <a:lvl7pPr marL="3170004"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7pPr>
                <a:lvl8pPr marL="3657697"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8pPr>
                <a:lvl9pPr marL="4145390"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9pPr>
              </a:lstStyle>
              <a:p>
                <a:r>
                  <a:rPr lang="en-US" sz="1800" kern="0" dirty="0">
                    <a:solidFill>
                      <a:schemeClr val="tx1"/>
                    </a:solidFill>
                  </a:rPr>
                  <a:t>Assuming </a:t>
                </a:r>
                <a14:m>
                  <m:oMath xmlns:m="http://schemas.openxmlformats.org/officeDocument/2006/math">
                    <m:r>
                      <a:rPr lang="en-US" sz="1800" i="1" kern="0" dirty="0" smtClean="0">
                        <a:solidFill>
                          <a:schemeClr val="tx1"/>
                        </a:solidFill>
                        <a:latin typeface="Cambria Math" panose="02040503050406030204" pitchFamily="18" charset="0"/>
                      </a:rPr>
                      <m:t>𝑑</m:t>
                    </m:r>
                    <m:r>
                      <a:rPr lang="en-US" sz="1800" i="1" kern="0" dirty="0" smtClean="0">
                        <a:solidFill>
                          <a:schemeClr val="tx1"/>
                        </a:solidFill>
                        <a:latin typeface="Cambria Math" panose="02040503050406030204" pitchFamily="18" charset="0"/>
                      </a:rPr>
                      <m:t>1=</m:t>
                    </m:r>
                    <m:r>
                      <a:rPr lang="en-US" sz="1800" i="1" kern="0" dirty="0" smtClean="0">
                        <a:solidFill>
                          <a:schemeClr val="tx1"/>
                        </a:solidFill>
                        <a:latin typeface="Cambria Math" panose="02040503050406030204" pitchFamily="18" charset="0"/>
                      </a:rPr>
                      <m:t>𝑑</m:t>
                    </m:r>
                    <m:r>
                      <a:rPr lang="en-US" sz="1800" i="1" kern="0" dirty="0" smtClean="0">
                        <a:solidFill>
                          <a:schemeClr val="tx1"/>
                        </a:solidFill>
                        <a:latin typeface="Cambria Math" panose="02040503050406030204" pitchFamily="18" charset="0"/>
                      </a:rPr>
                      <m:t>2=</m:t>
                    </m:r>
                    <m:r>
                      <a:rPr lang="en-US" sz="1800" i="1" kern="0" dirty="0" smtClean="0">
                        <a:solidFill>
                          <a:schemeClr val="tx1"/>
                        </a:solidFill>
                        <a:latin typeface="Cambria Math" panose="02040503050406030204" pitchFamily="18" charset="0"/>
                      </a:rPr>
                      <m:t>𝑑</m:t>
                    </m:r>
                  </m:oMath>
                </a14:m>
                <a:r>
                  <a:rPr lang="en-US" sz="1800" kern="0" dirty="0">
                    <a:solidFill>
                      <a:schemeClr val="tx1"/>
                    </a:solidFill>
                  </a:rPr>
                  <a:t>, Ratio Direct/Reflected received power increases according to </a:t>
                </a:r>
                <a14:m>
                  <m:oMath xmlns:m="http://schemas.openxmlformats.org/officeDocument/2006/math">
                    <m:sSup>
                      <m:sSupPr>
                        <m:ctrlPr>
                          <a:rPr lang="en-US" sz="1800" b="0" i="1" kern="0">
                            <a:solidFill>
                              <a:schemeClr val="tx1"/>
                            </a:solidFill>
                            <a:latin typeface="Cambria Math" panose="02040503050406030204" pitchFamily="18" charset="0"/>
                          </a:rPr>
                        </m:ctrlPr>
                      </m:sSupPr>
                      <m:e>
                        <m:r>
                          <a:rPr lang="en-US" sz="1800" b="0" i="1" kern="0">
                            <a:solidFill>
                              <a:schemeClr val="tx1"/>
                            </a:solidFill>
                            <a:latin typeface="Cambria Math" panose="02040503050406030204" pitchFamily="18" charset="0"/>
                          </a:rPr>
                          <m:t>𝑑</m:t>
                        </m:r>
                      </m:e>
                      <m:sup>
                        <m:r>
                          <a:rPr lang="en-US" sz="1800" b="0" i="1" kern="0">
                            <a:solidFill>
                              <a:schemeClr val="tx1"/>
                            </a:solidFill>
                            <a:latin typeface="Cambria Math" panose="02040503050406030204" pitchFamily="18" charset="0"/>
                          </a:rPr>
                          <m:t>2</m:t>
                        </m:r>
                      </m:sup>
                    </m:sSup>
                  </m:oMath>
                </a14:m>
                <a:endParaRPr lang="en-US" sz="1800" b="0" kern="0" dirty="0">
                  <a:solidFill>
                    <a:schemeClr val="tx1"/>
                  </a:solidFill>
                </a:endParaRPr>
              </a:p>
              <a:p>
                <a:r>
                  <a:rPr lang="en-US" sz="1800" kern="0" dirty="0">
                    <a:solidFill>
                      <a:schemeClr val="tx1"/>
                    </a:solidFill>
                  </a:rPr>
                  <a:t>We see that in most cases the reflected signal is within 40 dB of the line-of-sight signal.  Hence in most cases the threshold will be set at or above </a:t>
                </a:r>
                <a14:m>
                  <m:oMath xmlns:m="http://schemas.openxmlformats.org/officeDocument/2006/math">
                    <m:r>
                      <a:rPr lang="en-US" sz="1800" i="1" kern="0" dirty="0" smtClean="0">
                        <a:solidFill>
                          <a:schemeClr val="tx1"/>
                        </a:solidFill>
                        <a:latin typeface="Cambria Math" panose="02040503050406030204" pitchFamily="18" charset="0"/>
                      </a:rPr>
                      <m:t>−40 </m:t>
                    </m:r>
                  </m:oMath>
                </a14:m>
                <a:r>
                  <a:rPr lang="en-US" sz="1800" kern="0" dirty="0">
                    <a:solidFill>
                      <a:schemeClr val="tx1"/>
                    </a:solidFill>
                  </a:rPr>
                  <a:t>dB.</a:t>
                </a:r>
              </a:p>
            </p:txBody>
          </p:sp>
        </mc:Choice>
        <mc:Fallback xmlns="">
          <p:sp>
            <p:nvSpPr>
              <p:cNvPr id="9" name="Content Placeholder 2">
                <a:extLst>
                  <a:ext uri="{FF2B5EF4-FFF2-40B4-BE49-F238E27FC236}">
                    <a16:creationId xmlns:a16="http://schemas.microsoft.com/office/drawing/2014/main" id="{094B2A82-97BF-DF2C-B17E-E503B77EB149}"/>
                  </a:ext>
                </a:extLst>
              </p:cNvPr>
              <p:cNvSpPr txBox="1">
                <a:spLocks noRot="1" noChangeAspect="1" noMove="1" noResize="1" noEditPoints="1" noAdjustHandles="1" noChangeArrowheads="1" noChangeShapeType="1" noTextEdit="1"/>
              </p:cNvSpPr>
              <p:nvPr/>
            </p:nvSpPr>
            <p:spPr bwMode="auto">
              <a:xfrm>
                <a:off x="325016" y="5671374"/>
                <a:ext cx="9144000" cy="1013437"/>
              </a:xfrm>
              <a:prstGeom prst="rect">
                <a:avLst/>
              </a:prstGeom>
              <a:blipFill>
                <a:blip r:embed="rId2"/>
                <a:stretch>
                  <a:fillRect l="-400" t="-2994" b="-7186"/>
                </a:stretch>
              </a:blipFill>
              <a:ln w="9525">
                <a:noFill/>
                <a:round/>
                <a:headEnd/>
                <a:tailEnd/>
              </a:ln>
              <a:effectLst/>
            </p:spPr>
            <p:txBody>
              <a:bodyPr/>
              <a:lstStyle/>
              <a:p>
                <a:r>
                  <a:rPr lang="en-US">
                    <a:noFill/>
                  </a:rPr>
                  <a:t> </a:t>
                </a:r>
              </a:p>
            </p:txBody>
          </p:sp>
        </mc:Fallback>
      </mc:AlternateContent>
      <p:pic>
        <p:nvPicPr>
          <p:cNvPr id="10" name="Graphic 9">
            <a:extLst>
              <a:ext uri="{FF2B5EF4-FFF2-40B4-BE49-F238E27FC236}">
                <a16:creationId xmlns:a16="http://schemas.microsoft.com/office/drawing/2014/main" id="{228063AB-FC67-9C74-83D8-E1B6B09315A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057400" y="1762770"/>
            <a:ext cx="5486400" cy="3390900"/>
          </a:xfrm>
          <a:prstGeom prst="rect">
            <a:avLst/>
          </a:prstGeom>
        </p:spPr>
      </p:pic>
    </p:spTree>
    <p:extLst>
      <p:ext uri="{BB962C8B-B14F-4D97-AF65-F5344CB8AC3E}">
        <p14:creationId xmlns:p14="http://schemas.microsoft.com/office/powerpoint/2010/main" val="42416920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ABB028-5179-5762-B362-A85CFF8A62EF}"/>
              </a:ext>
            </a:extLst>
          </p:cNvPr>
          <p:cNvSpPr>
            <a:spLocks noGrp="1"/>
          </p:cNvSpPr>
          <p:nvPr>
            <p:ph type="title"/>
          </p:nvPr>
        </p:nvSpPr>
        <p:spPr/>
        <p:txBody>
          <a:bodyPr/>
          <a:lstStyle/>
          <a:p>
            <a:r>
              <a:rPr lang="en-US" dirty="0"/>
              <a:t>Observations and Conclusions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95D2F2B-8589-6B18-8A63-72EA9E86810E}"/>
                  </a:ext>
                </a:extLst>
              </p:cNvPr>
              <p:cNvSpPr>
                <a:spLocks noGrp="1"/>
              </p:cNvSpPr>
              <p:nvPr>
                <p:ph idx="1"/>
              </p:nvPr>
            </p:nvSpPr>
            <p:spPr>
              <a:xfrm>
                <a:off x="731520" y="1752600"/>
                <a:ext cx="8288868" cy="4748109"/>
              </a:xfrm>
            </p:spPr>
            <p:txBody>
              <a:bodyPr/>
              <a:lstStyle/>
              <a:p>
                <a:pPr marL="0" indent="0">
                  <a:buNone/>
                </a:pPr>
                <a:r>
                  <a:rPr lang="en-US" u="sng" dirty="0"/>
                  <a:t>Observations</a:t>
                </a:r>
              </a:p>
              <a:p>
                <a:r>
                  <a:rPr lang="en-US" dirty="0"/>
                  <a:t>When the threshold is set very low a larger Word Size is needed to ensure good SQNR</a:t>
                </a:r>
              </a:p>
              <a:p>
                <a:r>
                  <a:rPr lang="en-US" dirty="0"/>
                  <a:t>When the threshold is set higher a smaller Word Size can be used while still ensuring good SQNR</a:t>
                </a:r>
              </a:p>
              <a:p>
                <a:r>
                  <a:rPr lang="en-US" dirty="0"/>
                  <a:t>In most cases the threshold will be set at or above </a:t>
                </a:r>
                <a14:m>
                  <m:oMath xmlns:m="http://schemas.openxmlformats.org/officeDocument/2006/math">
                    <m:r>
                      <a:rPr lang="en-US" i="1" dirty="0" smtClean="0">
                        <a:latin typeface="Cambria Math" panose="02040503050406030204" pitchFamily="18" charset="0"/>
                      </a:rPr>
                      <m:t>−40 </m:t>
                    </m:r>
                  </m:oMath>
                </a14:m>
                <a:r>
                  <a:rPr lang="en-US" dirty="0"/>
                  <a:t>dB</a:t>
                </a:r>
              </a:p>
              <a:p>
                <a:pPr marL="0" indent="0">
                  <a:buNone/>
                </a:pPr>
                <a:r>
                  <a:rPr lang="en-US" u="sng" dirty="0"/>
                  <a:t>Conclusions</a:t>
                </a:r>
              </a:p>
              <a:p>
                <a:r>
                  <a:rPr lang="en-US" dirty="0"/>
                  <a:t>It is possible to reduce the CIR report size</a:t>
                </a:r>
              </a:p>
              <a:p>
                <a:r>
                  <a:rPr lang="en-US" dirty="0"/>
                  <a:t>When the threshold is set higher a smaller Word Size is possible saving more CIR report size</a:t>
                </a:r>
              </a:p>
              <a:p>
                <a:r>
                  <a:rPr lang="en-US" dirty="0"/>
                  <a:t>The choice of the Word Size could be set by the Initiator</a:t>
                </a:r>
              </a:p>
              <a:p>
                <a:endParaRPr lang="en-US" dirty="0"/>
              </a:p>
            </p:txBody>
          </p:sp>
        </mc:Choice>
        <mc:Fallback xmlns="">
          <p:sp>
            <p:nvSpPr>
              <p:cNvPr id="3" name="Content Placeholder 2">
                <a:extLst>
                  <a:ext uri="{FF2B5EF4-FFF2-40B4-BE49-F238E27FC236}">
                    <a16:creationId xmlns:a16="http://schemas.microsoft.com/office/drawing/2014/main" id="{C95D2F2B-8589-6B18-8A63-72EA9E86810E}"/>
                  </a:ext>
                </a:extLst>
              </p:cNvPr>
              <p:cNvSpPr>
                <a:spLocks noGrp="1" noRot="1" noChangeAspect="1" noMove="1" noResize="1" noEditPoints="1" noAdjustHandles="1" noChangeArrowheads="1" noChangeShapeType="1" noTextEdit="1"/>
              </p:cNvSpPr>
              <p:nvPr>
                <p:ph idx="1"/>
              </p:nvPr>
            </p:nvSpPr>
            <p:spPr>
              <a:xfrm>
                <a:off x="731520" y="1752600"/>
                <a:ext cx="8288868" cy="4748109"/>
              </a:xfrm>
              <a:blipFill>
                <a:blip r:embed="rId2"/>
                <a:stretch>
                  <a:fillRect l="-1103" t="-1028" r="-74" b="-900"/>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56759455-A140-FF66-CB0D-E49870196039}"/>
              </a:ext>
            </a:extLst>
          </p:cNvPr>
          <p:cNvSpPr>
            <a:spLocks noGrp="1"/>
          </p:cNvSpPr>
          <p:nvPr>
            <p:ph type="sldNum" idx="12"/>
          </p:nvPr>
        </p:nvSpPr>
        <p:spPr/>
        <p:txBody>
          <a:bodyPr/>
          <a:lstStyle/>
          <a:p>
            <a:r>
              <a:rPr lang="en-GB"/>
              <a:t>Slide </a:t>
            </a:r>
            <a:fld id="{440F5867-744E-4AA6-B0ED-4C44D2DFBB7B}" type="slidenum">
              <a:rPr lang="en-GB" smtClean="0"/>
              <a:pPr/>
              <a:t>13</a:t>
            </a:fld>
            <a:endParaRPr lang="en-GB" dirty="0"/>
          </a:p>
        </p:txBody>
      </p:sp>
      <p:sp>
        <p:nvSpPr>
          <p:cNvPr id="5" name="Footer Placeholder 4">
            <a:extLst>
              <a:ext uri="{FF2B5EF4-FFF2-40B4-BE49-F238E27FC236}">
                <a16:creationId xmlns:a16="http://schemas.microsoft.com/office/drawing/2014/main" id="{24E05DE7-B7DA-D9DB-2F12-A45B31935EB0}"/>
              </a:ext>
            </a:extLst>
          </p:cNvPr>
          <p:cNvSpPr>
            <a:spLocks noGrp="1"/>
          </p:cNvSpPr>
          <p:nvPr>
            <p:ph type="ftr" idx="14"/>
          </p:nvPr>
        </p:nvSpPr>
        <p:spPr/>
        <p:txBody>
          <a:bodyPr/>
          <a:lstStyle/>
          <a:p>
            <a:r>
              <a:rPr lang="en-GB"/>
              <a:t>Steve Shellhammer (Qualcomm)</a:t>
            </a:r>
            <a:endParaRPr lang="en-GB" dirty="0"/>
          </a:p>
        </p:txBody>
      </p:sp>
      <p:sp>
        <p:nvSpPr>
          <p:cNvPr id="6" name="Date Placeholder 5">
            <a:extLst>
              <a:ext uri="{FF2B5EF4-FFF2-40B4-BE49-F238E27FC236}">
                <a16:creationId xmlns:a16="http://schemas.microsoft.com/office/drawing/2014/main" id="{13C8F9BB-B0EE-D62E-2CE5-6A2C9E11B588}"/>
              </a:ext>
            </a:extLst>
          </p:cNvPr>
          <p:cNvSpPr>
            <a:spLocks noGrp="1"/>
          </p:cNvSpPr>
          <p:nvPr>
            <p:ph type="dt" idx="15"/>
          </p:nvPr>
        </p:nvSpPr>
        <p:spPr/>
        <p:txBody>
          <a:bodyPr/>
          <a:lstStyle/>
          <a:p>
            <a:r>
              <a:rPr lang="en-US"/>
              <a:t>May 2023</a:t>
            </a:r>
            <a:endParaRPr lang="en-GB" dirty="0"/>
          </a:p>
        </p:txBody>
      </p:sp>
    </p:spTree>
    <p:extLst>
      <p:ext uri="{BB962C8B-B14F-4D97-AF65-F5344CB8AC3E}">
        <p14:creationId xmlns:p14="http://schemas.microsoft.com/office/powerpoint/2010/main" val="12365081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8742BA-7DD3-4213-B341-690458357F53}"/>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D1062616-72FC-4B02-8FFE-6A30F641D32E}"/>
              </a:ext>
            </a:extLst>
          </p:cNvPr>
          <p:cNvSpPr>
            <a:spLocks noGrp="1"/>
          </p:cNvSpPr>
          <p:nvPr>
            <p:ph idx="1"/>
          </p:nvPr>
        </p:nvSpPr>
        <p:spPr/>
        <p:txBody>
          <a:bodyPr/>
          <a:lstStyle/>
          <a:p>
            <a:pPr marL="457200" indent="-457200">
              <a:buFont typeface="+mj-lt"/>
              <a:buAutoNum type="arabicPeriod"/>
            </a:pPr>
            <a:r>
              <a:rPr lang="en-US" sz="2200" dirty="0"/>
              <a:t>Steve Shellhammer, et. al., “CIR Scaling and Quantization,” IEEE 802.15-23/0121r0, March 2023</a:t>
            </a:r>
          </a:p>
          <a:p>
            <a:pPr marL="457200" indent="-457200">
              <a:buFont typeface="+mj-lt"/>
              <a:buAutoNum type="arabicPeriod"/>
            </a:pPr>
            <a:r>
              <a:rPr lang="en-US" sz="2200" dirty="0"/>
              <a:t>Xiliang Luo, Vinod Kristem and Moche Cohen, “Bitmap-based CIR Reporting for UWB Sensing,” IEEE 802.15-23/16r0, January 2023</a:t>
            </a:r>
          </a:p>
          <a:p>
            <a:pPr marL="457200" indent="-457200">
              <a:buFont typeface="+mj-lt"/>
              <a:buAutoNum type="arabicPeriod"/>
            </a:pPr>
            <a:r>
              <a:rPr lang="en-US" sz="2200" dirty="0"/>
              <a:t>Pooria Pakrooh, et. al., “Latest Consensus on UWB Sensing for 802.15.4ab,” IEEE 802.15-23/79r1, March 2023</a:t>
            </a:r>
          </a:p>
          <a:p>
            <a:pPr marL="457200" indent="-457200">
              <a:buFont typeface="+mj-lt"/>
              <a:buAutoNum type="arabicPeriod"/>
            </a:pPr>
            <a:r>
              <a:rPr lang="en-US" sz="2200" dirty="0"/>
              <a:t>Pooria Pakrooh, et. al., “Link budget analysis and CIR reporting for UWB RF sensing,” IEEE 802.15-22/66r2, January 2022</a:t>
            </a:r>
          </a:p>
          <a:p>
            <a:pPr marL="457200" indent="-457200">
              <a:buFont typeface="+mj-lt"/>
              <a:buAutoNum type="arabicPeriod"/>
            </a:pPr>
            <a:endParaRPr lang="en-US" sz="2200" dirty="0"/>
          </a:p>
          <a:p>
            <a:pPr marL="457200" indent="-457200">
              <a:buFont typeface="+mj-lt"/>
              <a:buAutoNum type="arabicPeriod"/>
            </a:pPr>
            <a:endParaRPr lang="en-US" sz="2200" dirty="0"/>
          </a:p>
          <a:p>
            <a:pPr marL="457200" indent="-457200">
              <a:buFont typeface="+mj-lt"/>
              <a:buAutoNum type="arabicPeriod"/>
            </a:pPr>
            <a:endParaRPr lang="en-US" sz="2200" dirty="0"/>
          </a:p>
          <a:p>
            <a:pPr marL="457200" indent="-457200">
              <a:buFont typeface="+mj-lt"/>
              <a:buAutoNum type="arabicPeriod"/>
            </a:pPr>
            <a:endParaRPr lang="en-US" sz="2200" dirty="0"/>
          </a:p>
          <a:p>
            <a:pPr marL="457200" indent="-457200">
              <a:buFont typeface="+mj-lt"/>
              <a:buAutoNum type="arabicPeriod"/>
            </a:pPr>
            <a:endParaRPr lang="en-US" sz="2200" dirty="0"/>
          </a:p>
          <a:p>
            <a:pPr marL="457200" indent="-457200">
              <a:buFont typeface="+mj-lt"/>
              <a:buAutoNum type="arabicPeriod"/>
            </a:pPr>
            <a:endParaRPr lang="en-US" sz="2200" dirty="0"/>
          </a:p>
        </p:txBody>
      </p:sp>
      <p:sp>
        <p:nvSpPr>
          <p:cNvPr id="4" name="Slide Number Placeholder 3">
            <a:extLst>
              <a:ext uri="{FF2B5EF4-FFF2-40B4-BE49-F238E27FC236}">
                <a16:creationId xmlns:a16="http://schemas.microsoft.com/office/drawing/2014/main" id="{1FFE46BC-67FD-4620-9C09-F90DE1F46A19}"/>
              </a:ext>
            </a:extLst>
          </p:cNvPr>
          <p:cNvSpPr>
            <a:spLocks noGrp="1"/>
          </p:cNvSpPr>
          <p:nvPr>
            <p:ph type="sldNum" idx="12"/>
          </p:nvPr>
        </p:nvSpPr>
        <p:spPr/>
        <p:txBody>
          <a:bodyPr/>
          <a:lstStyle/>
          <a:p>
            <a:r>
              <a:rPr lang="en-GB"/>
              <a:t>Slide </a:t>
            </a:r>
            <a:fld id="{440F5867-744E-4AA6-B0ED-4C44D2DFBB7B}" type="slidenum">
              <a:rPr lang="en-GB" smtClean="0"/>
              <a:pPr/>
              <a:t>14</a:t>
            </a:fld>
            <a:endParaRPr lang="en-GB" dirty="0"/>
          </a:p>
        </p:txBody>
      </p:sp>
      <p:sp>
        <p:nvSpPr>
          <p:cNvPr id="5" name="Footer Placeholder 4">
            <a:extLst>
              <a:ext uri="{FF2B5EF4-FFF2-40B4-BE49-F238E27FC236}">
                <a16:creationId xmlns:a16="http://schemas.microsoft.com/office/drawing/2014/main" id="{3CC8834A-AB6E-422C-9A31-AD56E23F6887}"/>
              </a:ext>
            </a:extLst>
          </p:cNvPr>
          <p:cNvSpPr>
            <a:spLocks noGrp="1"/>
          </p:cNvSpPr>
          <p:nvPr>
            <p:ph type="ftr" idx="14"/>
          </p:nvPr>
        </p:nvSpPr>
        <p:spPr/>
        <p:txBody>
          <a:bodyPr/>
          <a:lstStyle/>
          <a:p>
            <a:r>
              <a:rPr lang="en-GB"/>
              <a:t>Steve Shellhammer (Qualcomm)</a:t>
            </a:r>
            <a:endParaRPr lang="en-GB" dirty="0"/>
          </a:p>
        </p:txBody>
      </p:sp>
      <p:sp>
        <p:nvSpPr>
          <p:cNvPr id="6" name="Date Placeholder 5">
            <a:extLst>
              <a:ext uri="{FF2B5EF4-FFF2-40B4-BE49-F238E27FC236}">
                <a16:creationId xmlns:a16="http://schemas.microsoft.com/office/drawing/2014/main" id="{4EC38BD4-F59C-4C13-A76D-7C3B928609DA}"/>
              </a:ext>
            </a:extLst>
          </p:cNvPr>
          <p:cNvSpPr>
            <a:spLocks noGrp="1"/>
          </p:cNvSpPr>
          <p:nvPr>
            <p:ph type="dt" idx="15"/>
          </p:nvPr>
        </p:nvSpPr>
        <p:spPr/>
        <p:txBody>
          <a:bodyPr/>
          <a:lstStyle/>
          <a:p>
            <a:r>
              <a:rPr lang="en-US"/>
              <a:t>May 2023</a:t>
            </a:r>
            <a:endParaRPr lang="en-GB" dirty="0"/>
          </a:p>
        </p:txBody>
      </p:sp>
    </p:spTree>
    <p:extLst>
      <p:ext uri="{BB962C8B-B14F-4D97-AF65-F5344CB8AC3E}">
        <p14:creationId xmlns:p14="http://schemas.microsoft.com/office/powerpoint/2010/main" val="29669434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AEB5711-0CE9-FE39-1026-A199713BAEEB}"/>
              </a:ext>
            </a:extLst>
          </p:cNvPr>
          <p:cNvSpPr>
            <a:spLocks noGrp="1"/>
          </p:cNvSpPr>
          <p:nvPr>
            <p:ph type="sldNum" idx="12"/>
          </p:nvPr>
        </p:nvSpPr>
        <p:spPr/>
        <p:txBody>
          <a:bodyPr/>
          <a:lstStyle/>
          <a:p>
            <a:r>
              <a:rPr lang="en-GB" dirty="0"/>
              <a:t>Slide </a:t>
            </a:r>
            <a:fld id="{440F5867-744E-4AA6-B0ED-4C44D2DFBB7B}" type="slidenum">
              <a:rPr lang="en-GB" smtClean="0"/>
              <a:pPr/>
              <a:t>2</a:t>
            </a:fld>
            <a:endParaRPr lang="en-GB" dirty="0"/>
          </a:p>
        </p:txBody>
      </p:sp>
      <p:sp>
        <p:nvSpPr>
          <p:cNvPr id="5" name="Footer Placeholder 4">
            <a:extLst>
              <a:ext uri="{FF2B5EF4-FFF2-40B4-BE49-F238E27FC236}">
                <a16:creationId xmlns:a16="http://schemas.microsoft.com/office/drawing/2014/main" id="{6457C6E7-83EE-ABE7-CE2B-08B28B342711}"/>
              </a:ext>
            </a:extLst>
          </p:cNvPr>
          <p:cNvSpPr>
            <a:spLocks noGrp="1"/>
          </p:cNvSpPr>
          <p:nvPr>
            <p:ph type="ftr" idx="14"/>
          </p:nvPr>
        </p:nvSpPr>
        <p:spPr/>
        <p:txBody>
          <a:bodyPr/>
          <a:lstStyle/>
          <a:p>
            <a:r>
              <a:rPr lang="en-GB" dirty="0"/>
              <a:t>Steve Shellhammer (Qualcomm)</a:t>
            </a:r>
          </a:p>
        </p:txBody>
      </p:sp>
      <p:sp>
        <p:nvSpPr>
          <p:cNvPr id="6" name="Date Placeholder 5">
            <a:extLst>
              <a:ext uri="{FF2B5EF4-FFF2-40B4-BE49-F238E27FC236}">
                <a16:creationId xmlns:a16="http://schemas.microsoft.com/office/drawing/2014/main" id="{F792DC99-4DA2-9E52-E21F-CACBCB2836A5}"/>
              </a:ext>
            </a:extLst>
          </p:cNvPr>
          <p:cNvSpPr>
            <a:spLocks noGrp="1"/>
          </p:cNvSpPr>
          <p:nvPr>
            <p:ph type="dt" idx="15"/>
          </p:nvPr>
        </p:nvSpPr>
        <p:spPr/>
        <p:txBody>
          <a:bodyPr/>
          <a:lstStyle/>
          <a:p>
            <a:r>
              <a:rPr lang="en-US"/>
              <a:t>May 2023</a:t>
            </a:r>
            <a:endParaRPr lang="en-GB" dirty="0"/>
          </a:p>
        </p:txBody>
      </p:sp>
      <p:graphicFrame>
        <p:nvGraphicFramePr>
          <p:cNvPr id="7" name="Table 6">
            <a:extLst>
              <a:ext uri="{FF2B5EF4-FFF2-40B4-BE49-F238E27FC236}">
                <a16:creationId xmlns:a16="http://schemas.microsoft.com/office/drawing/2014/main" id="{C7CC807D-6045-865D-9CA1-B5104B9376A6}"/>
              </a:ext>
            </a:extLst>
          </p:cNvPr>
          <p:cNvGraphicFramePr>
            <a:graphicFrameLocks noGrp="1"/>
          </p:cNvGraphicFramePr>
          <p:nvPr>
            <p:extLst>
              <p:ext uri="{D42A27DB-BD31-4B8C-83A1-F6EECF244321}">
                <p14:modId xmlns:p14="http://schemas.microsoft.com/office/powerpoint/2010/main" val="2487376871"/>
              </p:ext>
            </p:extLst>
          </p:nvPr>
        </p:nvGraphicFramePr>
        <p:xfrm>
          <a:off x="990600" y="777276"/>
          <a:ext cx="7513637" cy="5767312"/>
        </p:xfrm>
        <a:graphic>
          <a:graphicData uri="http://schemas.openxmlformats.org/drawingml/2006/table">
            <a:tbl>
              <a:tblPr firstRow="1" bandRow="1">
                <a:tableStyleId>{5940675A-B579-460E-94D1-54222C63F5DA}</a:tableStyleId>
              </a:tblPr>
              <a:tblGrid>
                <a:gridCol w="3268605">
                  <a:extLst>
                    <a:ext uri="{9D8B030D-6E8A-4147-A177-3AD203B41FA5}">
                      <a16:colId xmlns:a16="http://schemas.microsoft.com/office/drawing/2014/main" val="1745747388"/>
                    </a:ext>
                  </a:extLst>
                </a:gridCol>
                <a:gridCol w="4245032">
                  <a:extLst>
                    <a:ext uri="{9D8B030D-6E8A-4147-A177-3AD203B41FA5}">
                      <a16:colId xmlns:a16="http://schemas.microsoft.com/office/drawing/2014/main" val="1336621721"/>
                    </a:ext>
                  </a:extLst>
                </a:gridCol>
              </a:tblGrid>
              <a:tr h="240412">
                <a:tc>
                  <a:txBody>
                    <a:bodyPr/>
                    <a:lstStyle/>
                    <a:p>
                      <a:pPr>
                        <a:lnSpc>
                          <a:spcPct val="107000"/>
                        </a:lnSpc>
                        <a:spcAft>
                          <a:spcPts val="800"/>
                        </a:spcAft>
                      </a:pPr>
                      <a:r>
                        <a:rPr lang="en-US" sz="1200" dirty="0">
                          <a:effectLst/>
                          <a:latin typeface="Calibri" panose="020F0502020204030204" pitchFamily="34" charset="0"/>
                          <a:cs typeface="Calibri" panose="020F0502020204030204" pitchFamily="34" charset="0"/>
                        </a:rPr>
                        <a:t>PAR Objective</a:t>
                      </a:r>
                      <a:endParaRPr lang="en-US" sz="1200" dirty="0">
                        <a:effectLst/>
                        <a:latin typeface="Calibri" panose="020F0502020204030204" pitchFamily="34" charset="0"/>
                        <a:ea typeface="Calibri" panose="020F0502020204030204" pitchFamily="34" charset="0"/>
                        <a:cs typeface="Calibri" panose="020F0502020204030204" pitchFamily="34" charset="0"/>
                      </a:endParaRPr>
                    </a:p>
                  </a:txBody>
                  <a:tcPr marL="62197" marR="62197" marT="0" marB="0"/>
                </a:tc>
                <a:tc>
                  <a:txBody>
                    <a:bodyPr/>
                    <a:lstStyle/>
                    <a:p>
                      <a:pPr>
                        <a:lnSpc>
                          <a:spcPct val="107000"/>
                        </a:lnSpc>
                        <a:spcAft>
                          <a:spcPts val="800"/>
                        </a:spcAft>
                      </a:pPr>
                      <a:r>
                        <a:rPr lang="en-US" sz="1200" dirty="0">
                          <a:effectLst/>
                          <a:latin typeface="Calibri" panose="020F0502020204030204" pitchFamily="34" charset="0"/>
                          <a:cs typeface="Calibri" panose="020F0502020204030204" pitchFamily="34" charset="0"/>
                        </a:rPr>
                        <a:t>Proposed Solution (how addressed)</a:t>
                      </a:r>
                      <a:endParaRPr lang="en-US" sz="1200" dirty="0">
                        <a:effectLst/>
                        <a:latin typeface="Calibri" panose="020F0502020204030204" pitchFamily="34" charset="0"/>
                        <a:ea typeface="Calibri" panose="020F0502020204030204" pitchFamily="34" charset="0"/>
                        <a:cs typeface="Calibri" panose="020F0502020204030204" pitchFamily="34" charset="0"/>
                      </a:endParaRPr>
                    </a:p>
                  </a:txBody>
                  <a:tcPr marL="62197" marR="62197" marT="0" marB="0"/>
                </a:tc>
                <a:extLst>
                  <a:ext uri="{0D108BD9-81ED-4DB2-BD59-A6C34878D82A}">
                    <a16:rowId xmlns:a16="http://schemas.microsoft.com/office/drawing/2014/main" val="3516017004"/>
                  </a:ext>
                </a:extLst>
              </a:tr>
              <a:tr h="560808">
                <a:tc>
                  <a:txBody>
                    <a:bodyPr/>
                    <a:lstStyle/>
                    <a:p>
                      <a:pPr>
                        <a:lnSpc>
                          <a:spcPct val="107000"/>
                        </a:lnSpc>
                        <a:spcAft>
                          <a:spcPts val="800"/>
                        </a:spcAft>
                      </a:pPr>
                      <a:r>
                        <a:rPr lang="en-US" sz="1200" dirty="0">
                          <a:effectLst/>
                          <a:latin typeface="Calibri" panose="020F0502020204030204" pitchFamily="34" charset="0"/>
                          <a:cs typeface="Calibri" panose="020F0502020204030204" pitchFamily="34" charset="0"/>
                        </a:rPr>
                        <a:t>Safeguards so that the high throughput data use cases will not cause significant disruption to low duty-cycle ranging use cases</a:t>
                      </a:r>
                      <a:endParaRPr lang="en-US" sz="1200" dirty="0">
                        <a:effectLst/>
                        <a:latin typeface="Calibri" panose="020F0502020204030204" pitchFamily="34" charset="0"/>
                        <a:ea typeface="Calibri" panose="020F0502020204030204" pitchFamily="34" charset="0"/>
                        <a:cs typeface="Calibri" panose="020F0502020204030204" pitchFamily="34" charset="0"/>
                      </a:endParaRPr>
                    </a:p>
                  </a:txBody>
                  <a:tcPr marL="62197" marR="62197" marT="0" marB="0"/>
                </a:tc>
                <a:tc>
                  <a:txBody>
                    <a:bodyPr/>
                    <a:lstStyle/>
                    <a:p>
                      <a:pPr>
                        <a:lnSpc>
                          <a:spcPct val="107000"/>
                        </a:lnSpc>
                        <a:spcAft>
                          <a:spcPts val="800"/>
                        </a:spcAft>
                      </a:pPr>
                      <a:r>
                        <a:rPr lang="en-US" sz="1200" dirty="0">
                          <a:effectLst/>
                          <a:latin typeface="Calibri" panose="020F0502020204030204" pitchFamily="34" charset="0"/>
                          <a:cs typeface="Calibri" panose="020F0502020204030204" pitchFamily="34" charset="0"/>
                        </a:rPr>
                        <a:t> </a:t>
                      </a:r>
                      <a:endParaRPr lang="en-US" sz="1200" dirty="0">
                        <a:effectLst/>
                        <a:latin typeface="Calibri" panose="020F0502020204030204" pitchFamily="34" charset="0"/>
                        <a:ea typeface="Calibri" panose="020F0502020204030204" pitchFamily="34" charset="0"/>
                        <a:cs typeface="Calibri" panose="020F0502020204030204" pitchFamily="34" charset="0"/>
                      </a:endParaRPr>
                    </a:p>
                  </a:txBody>
                  <a:tcPr marL="62197" marR="62197" marT="0" marB="0"/>
                </a:tc>
                <a:extLst>
                  <a:ext uri="{0D108BD9-81ED-4DB2-BD59-A6C34878D82A}">
                    <a16:rowId xmlns:a16="http://schemas.microsoft.com/office/drawing/2014/main" val="2336347152"/>
                  </a:ext>
                </a:extLst>
              </a:tr>
              <a:tr h="370682">
                <a:tc>
                  <a:txBody>
                    <a:bodyPr/>
                    <a:lstStyle/>
                    <a:p>
                      <a:pPr>
                        <a:lnSpc>
                          <a:spcPct val="107000"/>
                        </a:lnSpc>
                        <a:spcAft>
                          <a:spcPts val="800"/>
                        </a:spcAft>
                      </a:pPr>
                      <a:r>
                        <a:rPr lang="en-US" sz="1200" dirty="0">
                          <a:effectLst/>
                          <a:latin typeface="Calibri" panose="020F0502020204030204" pitchFamily="34" charset="0"/>
                          <a:cs typeface="Calibri" panose="020F0502020204030204" pitchFamily="34" charset="0"/>
                        </a:rPr>
                        <a:t>Interference mitigation techniques to support higher density and higher traffic use cases</a:t>
                      </a:r>
                      <a:endParaRPr lang="en-US" sz="1200" dirty="0">
                        <a:effectLst/>
                        <a:latin typeface="Calibri" panose="020F0502020204030204" pitchFamily="34" charset="0"/>
                        <a:ea typeface="Calibri" panose="020F0502020204030204" pitchFamily="34" charset="0"/>
                        <a:cs typeface="Calibri" panose="020F0502020204030204" pitchFamily="34" charset="0"/>
                      </a:endParaRPr>
                    </a:p>
                  </a:txBody>
                  <a:tcPr marL="62197" marR="62197" marT="0" marB="0"/>
                </a:tc>
                <a:tc>
                  <a:txBody>
                    <a:bodyPr/>
                    <a:lstStyle/>
                    <a:p>
                      <a:pPr>
                        <a:lnSpc>
                          <a:spcPct val="107000"/>
                        </a:lnSpc>
                        <a:spcAft>
                          <a:spcPts val="800"/>
                        </a:spcAft>
                      </a:pPr>
                      <a:endParaRPr lang="en-US" sz="1200" dirty="0">
                        <a:effectLst/>
                        <a:latin typeface="Calibri" panose="020F0502020204030204" pitchFamily="34" charset="0"/>
                        <a:ea typeface="Calibri" panose="020F0502020204030204" pitchFamily="34" charset="0"/>
                        <a:cs typeface="Calibri" panose="020F0502020204030204" pitchFamily="34" charset="0"/>
                      </a:endParaRPr>
                    </a:p>
                  </a:txBody>
                  <a:tcPr marL="62197" marR="62197" marT="0" marB="0"/>
                </a:tc>
                <a:extLst>
                  <a:ext uri="{0D108BD9-81ED-4DB2-BD59-A6C34878D82A}">
                    <a16:rowId xmlns:a16="http://schemas.microsoft.com/office/drawing/2014/main" val="3712880846"/>
                  </a:ext>
                </a:extLst>
              </a:tr>
              <a:tr h="240412">
                <a:tc>
                  <a:txBody>
                    <a:bodyPr/>
                    <a:lstStyle/>
                    <a:p>
                      <a:pPr>
                        <a:lnSpc>
                          <a:spcPct val="107000"/>
                        </a:lnSpc>
                        <a:spcAft>
                          <a:spcPts val="800"/>
                        </a:spcAft>
                      </a:pPr>
                      <a:r>
                        <a:rPr lang="en-US" sz="1200" dirty="0">
                          <a:effectLst/>
                          <a:latin typeface="Calibri" panose="020F0502020204030204" pitchFamily="34" charset="0"/>
                          <a:cs typeface="Calibri" panose="020F0502020204030204" pitchFamily="34" charset="0"/>
                        </a:rPr>
                        <a:t>Other coexistence improvement</a:t>
                      </a:r>
                      <a:endParaRPr lang="en-US" sz="1200" dirty="0">
                        <a:effectLst/>
                        <a:latin typeface="Calibri" panose="020F0502020204030204" pitchFamily="34" charset="0"/>
                        <a:ea typeface="Calibri" panose="020F0502020204030204" pitchFamily="34" charset="0"/>
                        <a:cs typeface="Calibri" panose="020F0502020204030204" pitchFamily="34" charset="0"/>
                      </a:endParaRPr>
                    </a:p>
                  </a:txBody>
                  <a:tcPr marL="62197" marR="62197" marT="0" marB="0"/>
                </a:tc>
                <a:tc>
                  <a:txBody>
                    <a:bodyPr/>
                    <a:lstStyle/>
                    <a:p>
                      <a:pPr>
                        <a:lnSpc>
                          <a:spcPct val="107000"/>
                        </a:lnSpc>
                        <a:spcAft>
                          <a:spcPts val="800"/>
                        </a:spcAft>
                      </a:pPr>
                      <a:r>
                        <a:rPr lang="en-US" sz="1200" dirty="0">
                          <a:effectLst/>
                          <a:latin typeface="Calibri" panose="020F0502020204030204" pitchFamily="34" charset="0"/>
                          <a:cs typeface="Calibri" panose="020F0502020204030204" pitchFamily="34" charset="0"/>
                        </a:rPr>
                        <a:t> </a:t>
                      </a:r>
                      <a:endParaRPr lang="en-US" sz="1200" dirty="0">
                        <a:effectLst/>
                        <a:latin typeface="Calibri" panose="020F0502020204030204" pitchFamily="34" charset="0"/>
                        <a:ea typeface="Calibri" panose="020F0502020204030204" pitchFamily="34" charset="0"/>
                        <a:cs typeface="Calibri" panose="020F0502020204030204" pitchFamily="34" charset="0"/>
                      </a:endParaRPr>
                    </a:p>
                  </a:txBody>
                  <a:tcPr marL="62197" marR="62197" marT="0" marB="0"/>
                </a:tc>
                <a:extLst>
                  <a:ext uri="{0D108BD9-81ED-4DB2-BD59-A6C34878D82A}">
                    <a16:rowId xmlns:a16="http://schemas.microsoft.com/office/drawing/2014/main" val="3550120941"/>
                  </a:ext>
                </a:extLst>
              </a:tr>
              <a:tr h="370682">
                <a:tc>
                  <a:txBody>
                    <a:bodyPr/>
                    <a:lstStyle/>
                    <a:p>
                      <a:pPr>
                        <a:lnSpc>
                          <a:spcPct val="107000"/>
                        </a:lnSpc>
                        <a:spcAft>
                          <a:spcPts val="800"/>
                        </a:spcAft>
                      </a:pPr>
                      <a:r>
                        <a:rPr lang="en-US" sz="1200" dirty="0">
                          <a:effectLst/>
                          <a:latin typeface="Calibri" panose="020F0502020204030204" pitchFamily="34" charset="0"/>
                          <a:cs typeface="Calibri" panose="020F0502020204030204" pitchFamily="34" charset="0"/>
                        </a:rPr>
                        <a:t>Backward compatibility with enhanced ranging capable devices (ERDEVs)</a:t>
                      </a:r>
                      <a:endParaRPr lang="en-US" sz="1200" dirty="0">
                        <a:effectLst/>
                        <a:latin typeface="Calibri" panose="020F0502020204030204" pitchFamily="34" charset="0"/>
                        <a:ea typeface="Calibri" panose="020F0502020204030204" pitchFamily="34" charset="0"/>
                        <a:cs typeface="Calibri" panose="020F0502020204030204" pitchFamily="34" charset="0"/>
                      </a:endParaRPr>
                    </a:p>
                  </a:txBody>
                  <a:tcPr marL="62197" marR="62197" marT="0" marB="0"/>
                </a:tc>
                <a:tc>
                  <a:txBody>
                    <a:bodyPr/>
                    <a:lstStyle/>
                    <a:p>
                      <a:pPr>
                        <a:lnSpc>
                          <a:spcPct val="107000"/>
                        </a:lnSpc>
                        <a:spcAft>
                          <a:spcPts val="800"/>
                        </a:spcAft>
                      </a:pPr>
                      <a:endParaRPr lang="en-US" sz="1200" dirty="0">
                        <a:effectLst/>
                        <a:highlight>
                          <a:srgbClr val="FFFF00"/>
                        </a:highlight>
                        <a:latin typeface="Calibri" panose="020F0502020204030204" pitchFamily="34" charset="0"/>
                        <a:ea typeface="Calibri" panose="020F0502020204030204" pitchFamily="34" charset="0"/>
                        <a:cs typeface="Calibri" panose="020F0502020204030204" pitchFamily="34" charset="0"/>
                      </a:endParaRPr>
                    </a:p>
                  </a:txBody>
                  <a:tcPr marL="62197" marR="62197" marT="0" marB="0"/>
                </a:tc>
                <a:extLst>
                  <a:ext uri="{0D108BD9-81ED-4DB2-BD59-A6C34878D82A}">
                    <a16:rowId xmlns:a16="http://schemas.microsoft.com/office/drawing/2014/main" val="229274704"/>
                  </a:ext>
                </a:extLst>
              </a:tr>
              <a:tr h="240412">
                <a:tc>
                  <a:txBody>
                    <a:bodyPr/>
                    <a:lstStyle/>
                    <a:p>
                      <a:pPr>
                        <a:lnSpc>
                          <a:spcPct val="107000"/>
                        </a:lnSpc>
                        <a:spcAft>
                          <a:spcPts val="800"/>
                        </a:spcAft>
                      </a:pPr>
                      <a:r>
                        <a:rPr lang="en-US" sz="1200" dirty="0">
                          <a:effectLst/>
                          <a:latin typeface="Calibri" panose="020F0502020204030204" pitchFamily="34" charset="0"/>
                          <a:cs typeface="Calibri" panose="020F0502020204030204" pitchFamily="34" charset="0"/>
                        </a:rPr>
                        <a:t>Improved link budget and/or reduced air-time</a:t>
                      </a:r>
                      <a:endParaRPr lang="en-US" sz="1200" dirty="0">
                        <a:effectLst/>
                        <a:latin typeface="Calibri" panose="020F0502020204030204" pitchFamily="34" charset="0"/>
                        <a:ea typeface="Calibri" panose="020F0502020204030204" pitchFamily="34" charset="0"/>
                        <a:cs typeface="Calibri" panose="020F0502020204030204" pitchFamily="34" charset="0"/>
                      </a:endParaRPr>
                    </a:p>
                  </a:txBody>
                  <a:tcPr marL="62197" marR="62197" marT="0" marB="0"/>
                </a:tc>
                <a:tc>
                  <a:txBody>
                    <a:bodyPr/>
                    <a:lstStyle/>
                    <a:p>
                      <a:pPr>
                        <a:lnSpc>
                          <a:spcPct val="107000"/>
                        </a:lnSpc>
                        <a:spcAft>
                          <a:spcPts val="800"/>
                        </a:spcAft>
                      </a:pPr>
                      <a:r>
                        <a:rPr lang="en-US" sz="1200" dirty="0">
                          <a:effectLst/>
                          <a:latin typeface="Calibri" panose="020F0502020204030204" pitchFamily="34" charset="0"/>
                          <a:cs typeface="Calibri" panose="020F0502020204030204" pitchFamily="34" charset="0"/>
                        </a:rPr>
                        <a:t> </a:t>
                      </a:r>
                      <a:endParaRPr lang="en-US" sz="1200" dirty="0">
                        <a:effectLst/>
                        <a:latin typeface="Calibri" panose="020F0502020204030204" pitchFamily="34" charset="0"/>
                        <a:ea typeface="Calibri" panose="020F0502020204030204" pitchFamily="34" charset="0"/>
                        <a:cs typeface="Calibri" panose="020F0502020204030204" pitchFamily="34" charset="0"/>
                      </a:endParaRPr>
                    </a:p>
                  </a:txBody>
                  <a:tcPr marL="62197" marR="62197" marT="0" marB="0"/>
                </a:tc>
                <a:extLst>
                  <a:ext uri="{0D108BD9-81ED-4DB2-BD59-A6C34878D82A}">
                    <a16:rowId xmlns:a16="http://schemas.microsoft.com/office/drawing/2014/main" val="402719402"/>
                  </a:ext>
                </a:extLst>
              </a:tr>
              <a:tr h="240412">
                <a:tc>
                  <a:txBody>
                    <a:bodyPr/>
                    <a:lstStyle/>
                    <a:p>
                      <a:pPr>
                        <a:lnSpc>
                          <a:spcPct val="107000"/>
                        </a:lnSpc>
                        <a:spcAft>
                          <a:spcPts val="800"/>
                        </a:spcAft>
                      </a:pPr>
                      <a:r>
                        <a:rPr lang="en-US" sz="1200" dirty="0">
                          <a:effectLst/>
                          <a:latin typeface="Calibri" panose="020F0502020204030204" pitchFamily="34" charset="0"/>
                          <a:cs typeface="Calibri" panose="020F0502020204030204" pitchFamily="34" charset="0"/>
                        </a:rPr>
                        <a:t>Additional channels and operating frequencies</a:t>
                      </a:r>
                      <a:endParaRPr lang="en-US" sz="1200" dirty="0">
                        <a:effectLst/>
                        <a:latin typeface="Calibri" panose="020F0502020204030204" pitchFamily="34" charset="0"/>
                        <a:ea typeface="Calibri" panose="020F0502020204030204" pitchFamily="34" charset="0"/>
                        <a:cs typeface="Calibri" panose="020F0502020204030204" pitchFamily="34" charset="0"/>
                      </a:endParaRPr>
                    </a:p>
                  </a:txBody>
                  <a:tcPr marL="62197" marR="62197" marT="0" marB="0"/>
                </a:tc>
                <a:tc>
                  <a:txBody>
                    <a:bodyPr/>
                    <a:lstStyle/>
                    <a:p>
                      <a:pPr>
                        <a:lnSpc>
                          <a:spcPct val="107000"/>
                        </a:lnSpc>
                        <a:spcAft>
                          <a:spcPts val="800"/>
                        </a:spcAft>
                      </a:pPr>
                      <a:r>
                        <a:rPr lang="en-US" sz="1200" dirty="0">
                          <a:effectLst/>
                          <a:latin typeface="Calibri" panose="020F0502020204030204" pitchFamily="34" charset="0"/>
                          <a:cs typeface="Calibri" panose="020F0502020204030204" pitchFamily="34" charset="0"/>
                        </a:rPr>
                        <a:t> </a:t>
                      </a:r>
                      <a:endParaRPr lang="en-US" sz="1200" dirty="0">
                        <a:effectLst/>
                        <a:latin typeface="Calibri" panose="020F0502020204030204" pitchFamily="34" charset="0"/>
                        <a:ea typeface="Calibri" panose="020F0502020204030204" pitchFamily="34" charset="0"/>
                        <a:cs typeface="Calibri" panose="020F0502020204030204" pitchFamily="34" charset="0"/>
                      </a:endParaRPr>
                    </a:p>
                  </a:txBody>
                  <a:tcPr marL="62197" marR="62197" marT="0" marB="0"/>
                </a:tc>
                <a:extLst>
                  <a:ext uri="{0D108BD9-81ED-4DB2-BD59-A6C34878D82A}">
                    <a16:rowId xmlns:a16="http://schemas.microsoft.com/office/drawing/2014/main" val="770140464"/>
                  </a:ext>
                </a:extLst>
              </a:tr>
              <a:tr h="560808">
                <a:tc>
                  <a:txBody>
                    <a:bodyPr/>
                    <a:lstStyle/>
                    <a:p>
                      <a:pPr>
                        <a:lnSpc>
                          <a:spcPct val="107000"/>
                        </a:lnSpc>
                        <a:spcAft>
                          <a:spcPts val="800"/>
                        </a:spcAft>
                      </a:pPr>
                      <a:r>
                        <a:rPr lang="en-US" sz="1200" dirty="0">
                          <a:effectLst/>
                          <a:latin typeface="Calibri" panose="020F0502020204030204" pitchFamily="34" charset="0"/>
                          <a:cs typeface="Calibri" panose="020F0502020204030204" pitchFamily="34" charset="0"/>
                        </a:rPr>
                        <a:t>Improvements to accuracy / precision / reliability and interoperability for high-integrity ranging</a:t>
                      </a:r>
                      <a:endParaRPr lang="en-US" sz="1200" dirty="0">
                        <a:effectLst/>
                        <a:latin typeface="Calibri" panose="020F0502020204030204" pitchFamily="34" charset="0"/>
                        <a:ea typeface="Calibri" panose="020F0502020204030204" pitchFamily="34" charset="0"/>
                        <a:cs typeface="Calibri" panose="020F0502020204030204" pitchFamily="34" charset="0"/>
                      </a:endParaRPr>
                    </a:p>
                  </a:txBody>
                  <a:tcPr marL="62197" marR="62197" marT="0" marB="0"/>
                </a:tc>
                <a:tc>
                  <a:txBody>
                    <a:bodyPr/>
                    <a:lstStyle/>
                    <a:p>
                      <a:pPr>
                        <a:lnSpc>
                          <a:spcPct val="107000"/>
                        </a:lnSpc>
                        <a:spcAft>
                          <a:spcPts val="800"/>
                        </a:spcAft>
                      </a:pPr>
                      <a:endParaRPr lang="en-US" sz="1200" dirty="0">
                        <a:effectLst/>
                        <a:latin typeface="Calibri" panose="020F0502020204030204" pitchFamily="34" charset="0"/>
                        <a:ea typeface="Calibri" panose="020F0502020204030204" pitchFamily="34" charset="0"/>
                        <a:cs typeface="Calibri" panose="020F0502020204030204" pitchFamily="34" charset="0"/>
                      </a:endParaRPr>
                    </a:p>
                  </a:txBody>
                  <a:tcPr marL="62197" marR="62197" marT="0" marB="0"/>
                </a:tc>
                <a:extLst>
                  <a:ext uri="{0D108BD9-81ED-4DB2-BD59-A6C34878D82A}">
                    <a16:rowId xmlns:a16="http://schemas.microsoft.com/office/drawing/2014/main" val="313926360"/>
                  </a:ext>
                </a:extLst>
              </a:tr>
              <a:tr h="240412">
                <a:tc>
                  <a:txBody>
                    <a:bodyPr/>
                    <a:lstStyle/>
                    <a:p>
                      <a:pPr>
                        <a:lnSpc>
                          <a:spcPct val="107000"/>
                        </a:lnSpc>
                        <a:spcAft>
                          <a:spcPts val="800"/>
                        </a:spcAft>
                      </a:pPr>
                      <a:r>
                        <a:rPr lang="en-US" sz="1200" dirty="0">
                          <a:effectLst/>
                          <a:latin typeface="Calibri" panose="020F0502020204030204" pitchFamily="34" charset="0"/>
                          <a:cs typeface="Calibri" panose="020F0502020204030204" pitchFamily="34" charset="0"/>
                        </a:rPr>
                        <a:t>Reduced complexity and power consumption</a:t>
                      </a:r>
                      <a:endParaRPr lang="en-US" sz="1200" dirty="0">
                        <a:effectLst/>
                        <a:latin typeface="Calibri" panose="020F0502020204030204" pitchFamily="34" charset="0"/>
                        <a:ea typeface="Calibri" panose="020F0502020204030204" pitchFamily="34" charset="0"/>
                        <a:cs typeface="Calibri" panose="020F0502020204030204" pitchFamily="34" charset="0"/>
                      </a:endParaRPr>
                    </a:p>
                  </a:txBody>
                  <a:tcPr marL="62197" marR="62197" marT="0" marB="0"/>
                </a:tc>
                <a:tc>
                  <a:txBody>
                    <a:bodyPr/>
                    <a:lstStyle/>
                    <a:p>
                      <a:pPr>
                        <a:lnSpc>
                          <a:spcPct val="107000"/>
                        </a:lnSpc>
                        <a:spcAft>
                          <a:spcPts val="800"/>
                        </a:spcAft>
                      </a:pPr>
                      <a:endParaRPr lang="en-US" sz="1200" dirty="0">
                        <a:effectLst/>
                        <a:latin typeface="Calibri" panose="020F0502020204030204" pitchFamily="34" charset="0"/>
                        <a:ea typeface="Calibri" panose="020F0502020204030204" pitchFamily="34" charset="0"/>
                        <a:cs typeface="Calibri" panose="020F0502020204030204" pitchFamily="34" charset="0"/>
                      </a:endParaRPr>
                    </a:p>
                  </a:txBody>
                  <a:tcPr marL="62197" marR="62197" marT="0" marB="0"/>
                </a:tc>
                <a:extLst>
                  <a:ext uri="{0D108BD9-81ED-4DB2-BD59-A6C34878D82A}">
                    <a16:rowId xmlns:a16="http://schemas.microsoft.com/office/drawing/2014/main" val="3006555623"/>
                  </a:ext>
                </a:extLst>
              </a:tr>
              <a:tr h="370682">
                <a:tc>
                  <a:txBody>
                    <a:bodyPr/>
                    <a:lstStyle/>
                    <a:p>
                      <a:pPr>
                        <a:lnSpc>
                          <a:spcPct val="107000"/>
                        </a:lnSpc>
                        <a:spcAft>
                          <a:spcPts val="800"/>
                        </a:spcAft>
                      </a:pPr>
                      <a:r>
                        <a:rPr lang="en-US" sz="1200" dirty="0">
                          <a:effectLst/>
                          <a:latin typeface="Calibri" panose="020F0502020204030204" pitchFamily="34" charset="0"/>
                          <a:cs typeface="Calibri" panose="020F0502020204030204" pitchFamily="34" charset="0"/>
                        </a:rPr>
                        <a:t>Hybrid operation with narrowband signaling to assist UWB</a:t>
                      </a:r>
                      <a:endParaRPr lang="en-US" sz="1200" dirty="0">
                        <a:effectLst/>
                        <a:latin typeface="Calibri" panose="020F0502020204030204" pitchFamily="34" charset="0"/>
                        <a:ea typeface="Calibri" panose="020F0502020204030204" pitchFamily="34" charset="0"/>
                        <a:cs typeface="Calibri" panose="020F0502020204030204" pitchFamily="34" charset="0"/>
                      </a:endParaRPr>
                    </a:p>
                  </a:txBody>
                  <a:tcPr marL="62197" marR="62197" marT="0" marB="0"/>
                </a:tc>
                <a:tc>
                  <a:txBody>
                    <a:bodyPr/>
                    <a:lstStyle/>
                    <a:p>
                      <a:pPr>
                        <a:lnSpc>
                          <a:spcPct val="107000"/>
                        </a:lnSpc>
                        <a:spcAft>
                          <a:spcPts val="800"/>
                        </a:spcAft>
                      </a:pPr>
                      <a:endParaRPr lang="en-US" sz="1200" dirty="0">
                        <a:effectLst/>
                        <a:latin typeface="Calibri" panose="020F0502020204030204" pitchFamily="34" charset="0"/>
                        <a:ea typeface="Calibri" panose="020F0502020204030204" pitchFamily="34" charset="0"/>
                        <a:cs typeface="Calibri" panose="020F0502020204030204" pitchFamily="34" charset="0"/>
                      </a:endParaRPr>
                    </a:p>
                  </a:txBody>
                  <a:tcPr marL="62197" marR="62197" marT="0" marB="0"/>
                </a:tc>
                <a:extLst>
                  <a:ext uri="{0D108BD9-81ED-4DB2-BD59-A6C34878D82A}">
                    <a16:rowId xmlns:a16="http://schemas.microsoft.com/office/drawing/2014/main" val="1409934918"/>
                  </a:ext>
                </a:extLst>
              </a:tr>
              <a:tr h="370682">
                <a:tc>
                  <a:txBody>
                    <a:bodyPr/>
                    <a:lstStyle/>
                    <a:p>
                      <a:pPr>
                        <a:lnSpc>
                          <a:spcPct val="107000"/>
                        </a:lnSpc>
                        <a:spcAft>
                          <a:spcPts val="800"/>
                        </a:spcAft>
                      </a:pPr>
                      <a:r>
                        <a:rPr lang="en-US" sz="1200" dirty="0">
                          <a:effectLst/>
                          <a:latin typeface="Calibri" panose="020F0502020204030204" pitchFamily="34" charset="0"/>
                          <a:cs typeface="Calibri" panose="020F0502020204030204" pitchFamily="34" charset="0"/>
                        </a:rPr>
                        <a:t>Enhanced native discovery and connection setup mechanisms</a:t>
                      </a:r>
                      <a:endParaRPr lang="en-US" sz="1200" dirty="0">
                        <a:effectLst/>
                        <a:latin typeface="Calibri" panose="020F0502020204030204" pitchFamily="34" charset="0"/>
                        <a:ea typeface="Calibri" panose="020F0502020204030204" pitchFamily="34" charset="0"/>
                        <a:cs typeface="Calibri" panose="020F0502020204030204" pitchFamily="34" charset="0"/>
                      </a:endParaRPr>
                    </a:p>
                  </a:txBody>
                  <a:tcPr marL="62197" marR="62197" marT="0" marB="0"/>
                </a:tc>
                <a:tc>
                  <a:txBody>
                    <a:bodyPr/>
                    <a:lstStyle/>
                    <a:p>
                      <a:pPr>
                        <a:lnSpc>
                          <a:spcPct val="107000"/>
                        </a:lnSpc>
                        <a:spcAft>
                          <a:spcPts val="800"/>
                        </a:spcAft>
                      </a:pPr>
                      <a:r>
                        <a:rPr lang="en-US" sz="1200" dirty="0">
                          <a:effectLst/>
                          <a:latin typeface="Calibri" panose="020F0502020204030204" pitchFamily="34" charset="0"/>
                          <a:cs typeface="Calibri" panose="020F0502020204030204" pitchFamily="34" charset="0"/>
                        </a:rPr>
                        <a:t> </a:t>
                      </a:r>
                      <a:endParaRPr lang="en-US" sz="1200" dirty="0">
                        <a:effectLst/>
                        <a:latin typeface="Calibri" panose="020F0502020204030204" pitchFamily="34" charset="0"/>
                        <a:ea typeface="Calibri" panose="020F0502020204030204" pitchFamily="34" charset="0"/>
                        <a:cs typeface="Calibri" panose="020F0502020204030204" pitchFamily="34" charset="0"/>
                      </a:endParaRPr>
                    </a:p>
                  </a:txBody>
                  <a:tcPr marL="62197" marR="62197" marT="0" marB="0"/>
                </a:tc>
                <a:extLst>
                  <a:ext uri="{0D108BD9-81ED-4DB2-BD59-A6C34878D82A}">
                    <a16:rowId xmlns:a16="http://schemas.microsoft.com/office/drawing/2014/main" val="157165867"/>
                  </a:ext>
                </a:extLst>
              </a:tr>
              <a:tr h="648467">
                <a:tc>
                  <a:txBody>
                    <a:bodyPr/>
                    <a:lstStyle/>
                    <a:p>
                      <a:pPr>
                        <a:lnSpc>
                          <a:spcPct val="107000"/>
                        </a:lnSpc>
                        <a:spcAft>
                          <a:spcPts val="800"/>
                        </a:spcAft>
                      </a:pPr>
                      <a:r>
                        <a:rPr lang="en-US" sz="1200" dirty="0">
                          <a:effectLst/>
                          <a:latin typeface="Calibri" panose="020F0502020204030204" pitchFamily="34" charset="0"/>
                          <a:cs typeface="Calibri" panose="020F0502020204030204" pitchFamily="34" charset="0"/>
                        </a:rPr>
                        <a:t>Sensing capabilities to support presence detection and environment mapping</a:t>
                      </a:r>
                      <a:endParaRPr lang="en-US" sz="1200" dirty="0">
                        <a:effectLst/>
                        <a:latin typeface="Calibri" panose="020F0502020204030204" pitchFamily="34" charset="0"/>
                        <a:ea typeface="Calibri" panose="020F0502020204030204" pitchFamily="34" charset="0"/>
                        <a:cs typeface="Calibri" panose="020F0502020204030204" pitchFamily="34" charset="0"/>
                      </a:endParaRPr>
                    </a:p>
                  </a:txBody>
                  <a:tcPr marL="62197" marR="62197" marT="0" marB="0"/>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sz="1200" kern="1200" dirty="0">
                          <a:solidFill>
                            <a:schemeClr val="tx1">
                              <a:lumMod val="95000"/>
                              <a:lumOff val="5000"/>
                            </a:schemeClr>
                          </a:solidFill>
                          <a:latin typeface="Calibri" panose="020F0502020204030204" pitchFamily="34" charset="0"/>
                          <a:ea typeface="+mn-ea"/>
                          <a:cs typeface="Calibri" panose="020F0502020204030204" pitchFamily="34" charset="0"/>
                        </a:rPr>
                        <a:t>Here we look at the SQNR of the scaled and quantized CIR for the CIR Report</a:t>
                      </a:r>
                      <a:endParaRPr lang="en-US" sz="1200" b="1" dirty="0">
                        <a:effectLst/>
                        <a:latin typeface="Calibri" panose="020F0502020204030204" pitchFamily="34" charset="0"/>
                        <a:ea typeface="Calibri" panose="020F0502020204030204" pitchFamily="34" charset="0"/>
                        <a:cs typeface="Calibri" panose="020F0502020204030204" pitchFamily="34" charset="0"/>
                      </a:endParaRPr>
                    </a:p>
                  </a:txBody>
                  <a:tcPr marL="62197" marR="62197" marT="0" marB="0"/>
                </a:tc>
                <a:extLst>
                  <a:ext uri="{0D108BD9-81ED-4DB2-BD59-A6C34878D82A}">
                    <a16:rowId xmlns:a16="http://schemas.microsoft.com/office/drawing/2014/main" val="378912419"/>
                  </a:ext>
                </a:extLst>
              </a:tr>
              <a:tr h="240412">
                <a:tc>
                  <a:txBody>
                    <a:bodyPr/>
                    <a:lstStyle/>
                    <a:p>
                      <a:pPr>
                        <a:lnSpc>
                          <a:spcPct val="107000"/>
                        </a:lnSpc>
                        <a:spcAft>
                          <a:spcPts val="800"/>
                        </a:spcAft>
                      </a:pPr>
                      <a:r>
                        <a:rPr lang="en-US" sz="1200" dirty="0">
                          <a:effectLst/>
                          <a:latin typeface="Calibri" panose="020F0502020204030204" pitchFamily="34" charset="0"/>
                          <a:cs typeface="Calibri" panose="020F0502020204030204" pitchFamily="34" charset="0"/>
                        </a:rPr>
                        <a:t>Low-power low-latency streaming </a:t>
                      </a:r>
                      <a:endParaRPr lang="en-US" sz="1200" dirty="0">
                        <a:effectLst/>
                        <a:latin typeface="Calibri" panose="020F0502020204030204" pitchFamily="34" charset="0"/>
                        <a:ea typeface="Calibri" panose="020F0502020204030204" pitchFamily="34" charset="0"/>
                        <a:cs typeface="Calibri" panose="020F0502020204030204" pitchFamily="34" charset="0"/>
                      </a:endParaRPr>
                    </a:p>
                  </a:txBody>
                  <a:tcPr marL="62197" marR="62197" marT="0" marB="0"/>
                </a:tc>
                <a:tc>
                  <a:txBody>
                    <a:bodyPr/>
                    <a:lstStyle/>
                    <a:p>
                      <a:pPr>
                        <a:lnSpc>
                          <a:spcPct val="107000"/>
                        </a:lnSpc>
                        <a:spcAft>
                          <a:spcPts val="800"/>
                        </a:spcAft>
                      </a:pPr>
                      <a:r>
                        <a:rPr lang="en-US" sz="1200" dirty="0">
                          <a:effectLst/>
                          <a:latin typeface="Calibri" panose="020F0502020204030204" pitchFamily="34" charset="0"/>
                          <a:cs typeface="Calibri" panose="020F0502020204030204" pitchFamily="34" charset="0"/>
                        </a:rPr>
                        <a:t> </a:t>
                      </a:r>
                      <a:endParaRPr lang="en-US" sz="1200" dirty="0">
                        <a:effectLst/>
                        <a:latin typeface="Calibri" panose="020F0502020204030204" pitchFamily="34" charset="0"/>
                        <a:ea typeface="Calibri" panose="020F0502020204030204" pitchFamily="34" charset="0"/>
                        <a:cs typeface="Calibri" panose="020F0502020204030204" pitchFamily="34" charset="0"/>
                      </a:endParaRPr>
                    </a:p>
                  </a:txBody>
                  <a:tcPr marL="62197" marR="62197" marT="0" marB="0"/>
                </a:tc>
                <a:extLst>
                  <a:ext uri="{0D108BD9-81ED-4DB2-BD59-A6C34878D82A}">
                    <a16:rowId xmlns:a16="http://schemas.microsoft.com/office/drawing/2014/main" val="1576344013"/>
                  </a:ext>
                </a:extLst>
              </a:tr>
              <a:tr h="370682">
                <a:tc>
                  <a:txBody>
                    <a:bodyPr/>
                    <a:lstStyle/>
                    <a:p>
                      <a:pPr>
                        <a:lnSpc>
                          <a:spcPct val="107000"/>
                        </a:lnSpc>
                        <a:spcAft>
                          <a:spcPts val="800"/>
                        </a:spcAft>
                      </a:pPr>
                      <a:r>
                        <a:rPr lang="en-US" sz="1200" dirty="0">
                          <a:effectLst/>
                          <a:latin typeface="Calibri" panose="020F0502020204030204" pitchFamily="34" charset="0"/>
                          <a:cs typeface="Calibri" panose="020F0502020204030204" pitchFamily="34" charset="0"/>
                        </a:rPr>
                        <a:t>Higher data-rate streaming allowing at least 50 Mbit/s of throughput</a:t>
                      </a:r>
                      <a:endParaRPr lang="en-US" sz="1200" dirty="0">
                        <a:effectLst/>
                        <a:latin typeface="Calibri" panose="020F0502020204030204" pitchFamily="34" charset="0"/>
                        <a:ea typeface="Calibri" panose="020F0502020204030204" pitchFamily="34" charset="0"/>
                        <a:cs typeface="Calibri" panose="020F0502020204030204" pitchFamily="34" charset="0"/>
                      </a:endParaRPr>
                    </a:p>
                  </a:txBody>
                  <a:tcPr marL="62197" marR="62197" marT="0" marB="0"/>
                </a:tc>
                <a:tc>
                  <a:txBody>
                    <a:bodyPr/>
                    <a:lstStyle/>
                    <a:p>
                      <a:pPr>
                        <a:lnSpc>
                          <a:spcPct val="107000"/>
                        </a:lnSpc>
                        <a:spcAft>
                          <a:spcPts val="800"/>
                        </a:spcAft>
                      </a:pPr>
                      <a:r>
                        <a:rPr lang="en-US" sz="1200" dirty="0">
                          <a:effectLst/>
                          <a:latin typeface="Calibri" panose="020F0502020204030204" pitchFamily="34" charset="0"/>
                          <a:cs typeface="Calibri" panose="020F0502020204030204" pitchFamily="34" charset="0"/>
                        </a:rPr>
                        <a:t> </a:t>
                      </a:r>
                      <a:endParaRPr lang="en-US" sz="1200" dirty="0">
                        <a:effectLst/>
                        <a:latin typeface="Calibri" panose="020F0502020204030204" pitchFamily="34" charset="0"/>
                        <a:ea typeface="Calibri" panose="020F0502020204030204" pitchFamily="34" charset="0"/>
                        <a:cs typeface="Calibri" panose="020F0502020204030204" pitchFamily="34" charset="0"/>
                      </a:endParaRPr>
                    </a:p>
                  </a:txBody>
                  <a:tcPr marL="62197" marR="62197" marT="0" marB="0"/>
                </a:tc>
                <a:extLst>
                  <a:ext uri="{0D108BD9-81ED-4DB2-BD59-A6C34878D82A}">
                    <a16:rowId xmlns:a16="http://schemas.microsoft.com/office/drawing/2014/main" val="863466228"/>
                  </a:ext>
                </a:extLst>
              </a:tr>
              <a:tr h="370682">
                <a:tc>
                  <a:txBody>
                    <a:bodyPr/>
                    <a:lstStyle/>
                    <a:p>
                      <a:pPr>
                        <a:lnSpc>
                          <a:spcPct val="107000"/>
                        </a:lnSpc>
                        <a:spcAft>
                          <a:spcPts val="800"/>
                        </a:spcAft>
                      </a:pPr>
                      <a:r>
                        <a:rPr lang="en-US" sz="1200" dirty="0">
                          <a:effectLst/>
                          <a:latin typeface="Calibri" panose="020F0502020204030204" pitchFamily="34" charset="0"/>
                          <a:cs typeface="Calibri" panose="020F0502020204030204" pitchFamily="34" charset="0"/>
                        </a:rPr>
                        <a:t>Support for peer-to-peer, peer-to-multi-peer, and station-to-infrastructure protocols</a:t>
                      </a:r>
                      <a:endParaRPr lang="en-US" sz="1200" dirty="0">
                        <a:effectLst/>
                        <a:latin typeface="Calibri" panose="020F0502020204030204" pitchFamily="34" charset="0"/>
                        <a:ea typeface="Calibri" panose="020F0502020204030204" pitchFamily="34" charset="0"/>
                        <a:cs typeface="Calibri" panose="020F0502020204030204" pitchFamily="34" charset="0"/>
                      </a:endParaRPr>
                    </a:p>
                  </a:txBody>
                  <a:tcPr marL="62197" marR="62197" marT="0" marB="0"/>
                </a:tc>
                <a:tc>
                  <a:txBody>
                    <a:bodyPr/>
                    <a:lstStyle/>
                    <a:p>
                      <a:pPr>
                        <a:lnSpc>
                          <a:spcPct val="107000"/>
                        </a:lnSpc>
                        <a:spcAft>
                          <a:spcPts val="800"/>
                        </a:spcAft>
                      </a:pPr>
                      <a:endParaRPr lang="en-US" sz="1200" dirty="0">
                        <a:effectLst/>
                        <a:latin typeface="Calibri" panose="020F0502020204030204" pitchFamily="34" charset="0"/>
                        <a:ea typeface="Calibri" panose="020F0502020204030204" pitchFamily="34" charset="0"/>
                        <a:cs typeface="Calibri" panose="020F0502020204030204" pitchFamily="34" charset="0"/>
                      </a:endParaRPr>
                    </a:p>
                  </a:txBody>
                  <a:tcPr marL="62197" marR="62197" marT="0" marB="0"/>
                </a:tc>
                <a:extLst>
                  <a:ext uri="{0D108BD9-81ED-4DB2-BD59-A6C34878D82A}">
                    <a16:rowId xmlns:a16="http://schemas.microsoft.com/office/drawing/2014/main" val="3794586688"/>
                  </a:ext>
                </a:extLst>
              </a:tr>
              <a:tr h="240412">
                <a:tc>
                  <a:txBody>
                    <a:bodyPr/>
                    <a:lstStyle/>
                    <a:p>
                      <a:pPr>
                        <a:lnSpc>
                          <a:spcPct val="107000"/>
                        </a:lnSpc>
                        <a:spcAft>
                          <a:spcPts val="800"/>
                        </a:spcAft>
                      </a:pPr>
                      <a:r>
                        <a:rPr lang="en-US" sz="1200" dirty="0">
                          <a:effectLst/>
                          <a:latin typeface="Calibri" panose="020F0502020204030204" pitchFamily="34" charset="0"/>
                          <a:cs typeface="Calibri" panose="020F0502020204030204" pitchFamily="34" charset="0"/>
                        </a:rPr>
                        <a:t>Infrastructure synchronization mechanisms</a:t>
                      </a:r>
                      <a:endParaRPr lang="en-US" sz="1200" dirty="0">
                        <a:effectLst/>
                        <a:latin typeface="Calibri" panose="020F0502020204030204" pitchFamily="34" charset="0"/>
                        <a:ea typeface="Calibri" panose="020F0502020204030204" pitchFamily="34" charset="0"/>
                        <a:cs typeface="Calibri" panose="020F0502020204030204" pitchFamily="34" charset="0"/>
                      </a:endParaRPr>
                    </a:p>
                  </a:txBody>
                  <a:tcPr marL="62197" marR="62197" marT="0" marB="0"/>
                </a:tc>
                <a:tc>
                  <a:txBody>
                    <a:bodyPr/>
                    <a:lstStyle/>
                    <a:p>
                      <a:pPr>
                        <a:lnSpc>
                          <a:spcPct val="107000"/>
                        </a:lnSpc>
                        <a:spcAft>
                          <a:spcPts val="800"/>
                        </a:spcAft>
                      </a:pPr>
                      <a:r>
                        <a:rPr lang="en-US" sz="1200" dirty="0">
                          <a:effectLst/>
                          <a:latin typeface="Calibri" panose="020F0502020204030204" pitchFamily="34" charset="0"/>
                          <a:cs typeface="Calibri" panose="020F0502020204030204" pitchFamily="34" charset="0"/>
                        </a:rPr>
                        <a:t> </a:t>
                      </a:r>
                      <a:endParaRPr lang="en-US" sz="1200" dirty="0">
                        <a:effectLst/>
                        <a:latin typeface="Calibri" panose="020F0502020204030204" pitchFamily="34" charset="0"/>
                        <a:ea typeface="Calibri" panose="020F0502020204030204" pitchFamily="34" charset="0"/>
                        <a:cs typeface="Calibri" panose="020F0502020204030204" pitchFamily="34" charset="0"/>
                      </a:endParaRPr>
                    </a:p>
                  </a:txBody>
                  <a:tcPr marL="62197" marR="62197" marT="0" marB="0"/>
                </a:tc>
                <a:extLst>
                  <a:ext uri="{0D108BD9-81ED-4DB2-BD59-A6C34878D82A}">
                    <a16:rowId xmlns:a16="http://schemas.microsoft.com/office/drawing/2014/main" val="1541787244"/>
                  </a:ext>
                </a:extLst>
              </a:tr>
            </a:tbl>
          </a:graphicData>
        </a:graphic>
      </p:graphicFrame>
    </p:spTree>
    <p:extLst>
      <p:ext uri="{BB962C8B-B14F-4D97-AF65-F5344CB8AC3E}">
        <p14:creationId xmlns:p14="http://schemas.microsoft.com/office/powerpoint/2010/main" val="12961925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B2D8AC-1EA1-0C37-37F3-43CDE67E6D9C}"/>
              </a:ext>
            </a:extLst>
          </p:cNvPr>
          <p:cNvSpPr>
            <a:spLocks noGrp="1"/>
          </p:cNvSpPr>
          <p:nvPr>
            <p:ph type="title"/>
          </p:nvPr>
        </p:nvSpPr>
        <p:spPr/>
        <p:txBody>
          <a:bodyPr/>
          <a:lstStyle/>
          <a:p>
            <a:r>
              <a:rPr lang="en-US" dirty="0"/>
              <a:t>Introduction</a:t>
            </a:r>
          </a:p>
        </p:txBody>
      </p:sp>
      <p:sp>
        <p:nvSpPr>
          <p:cNvPr id="3" name="Content Placeholder 2">
            <a:extLst>
              <a:ext uri="{FF2B5EF4-FFF2-40B4-BE49-F238E27FC236}">
                <a16:creationId xmlns:a16="http://schemas.microsoft.com/office/drawing/2014/main" id="{F4B75D9C-5416-F0DC-0645-3F302A5123C2}"/>
              </a:ext>
            </a:extLst>
          </p:cNvPr>
          <p:cNvSpPr>
            <a:spLocks noGrp="1"/>
          </p:cNvSpPr>
          <p:nvPr>
            <p:ph idx="1"/>
          </p:nvPr>
        </p:nvSpPr>
        <p:spPr/>
        <p:txBody>
          <a:bodyPr/>
          <a:lstStyle/>
          <a:p>
            <a:r>
              <a:rPr lang="en-US" dirty="0"/>
              <a:t>In [1] we described how scaling and quantization of the CIR values can be used to reduce the CIR report size while still maintaining a high signal to noise ratio</a:t>
            </a:r>
          </a:p>
          <a:p>
            <a:r>
              <a:rPr lang="en-US" dirty="0"/>
              <a:t>In [1] we proposed power-of-two scaling for ease of implementation</a:t>
            </a:r>
          </a:p>
          <a:p>
            <a:r>
              <a:rPr lang="en-US" dirty="0"/>
              <a:t>Here we describe our scaling and quantization simulation and provide SQNR distribution results</a:t>
            </a:r>
          </a:p>
          <a:p>
            <a:r>
              <a:rPr lang="en-US" dirty="0"/>
              <a:t>Before going into the simulation, we provide information about the distribution of the UWB Channel model taps</a:t>
            </a:r>
          </a:p>
        </p:txBody>
      </p:sp>
      <p:sp>
        <p:nvSpPr>
          <p:cNvPr id="4" name="Slide Number Placeholder 3">
            <a:extLst>
              <a:ext uri="{FF2B5EF4-FFF2-40B4-BE49-F238E27FC236}">
                <a16:creationId xmlns:a16="http://schemas.microsoft.com/office/drawing/2014/main" id="{017D9F72-4756-8F00-1631-ACC4FCC7CBB3}"/>
              </a:ext>
            </a:extLst>
          </p:cNvPr>
          <p:cNvSpPr>
            <a:spLocks noGrp="1"/>
          </p:cNvSpPr>
          <p:nvPr>
            <p:ph type="sldNum" idx="12"/>
          </p:nvPr>
        </p:nvSpPr>
        <p:spPr/>
        <p:txBody>
          <a:bodyPr/>
          <a:lstStyle/>
          <a:p>
            <a:r>
              <a:rPr lang="en-GB"/>
              <a:t>Slide </a:t>
            </a:r>
            <a:fld id="{440F5867-744E-4AA6-B0ED-4C44D2DFBB7B}" type="slidenum">
              <a:rPr lang="en-GB" smtClean="0"/>
              <a:pPr/>
              <a:t>3</a:t>
            </a:fld>
            <a:endParaRPr lang="en-GB" dirty="0"/>
          </a:p>
        </p:txBody>
      </p:sp>
      <p:sp>
        <p:nvSpPr>
          <p:cNvPr id="5" name="Footer Placeholder 4">
            <a:extLst>
              <a:ext uri="{FF2B5EF4-FFF2-40B4-BE49-F238E27FC236}">
                <a16:creationId xmlns:a16="http://schemas.microsoft.com/office/drawing/2014/main" id="{88DBCEE4-8B5E-A0F0-B13F-29152B85479F}"/>
              </a:ext>
            </a:extLst>
          </p:cNvPr>
          <p:cNvSpPr>
            <a:spLocks noGrp="1"/>
          </p:cNvSpPr>
          <p:nvPr>
            <p:ph type="ftr" idx="14"/>
          </p:nvPr>
        </p:nvSpPr>
        <p:spPr/>
        <p:txBody>
          <a:bodyPr/>
          <a:lstStyle/>
          <a:p>
            <a:r>
              <a:rPr lang="en-GB"/>
              <a:t>Steve Shellhammer (Qualcomm)</a:t>
            </a:r>
            <a:endParaRPr lang="en-GB" dirty="0"/>
          </a:p>
        </p:txBody>
      </p:sp>
      <p:sp>
        <p:nvSpPr>
          <p:cNvPr id="6" name="Date Placeholder 5">
            <a:extLst>
              <a:ext uri="{FF2B5EF4-FFF2-40B4-BE49-F238E27FC236}">
                <a16:creationId xmlns:a16="http://schemas.microsoft.com/office/drawing/2014/main" id="{85FB7278-2F34-1C7E-E682-C035C68C8959}"/>
              </a:ext>
            </a:extLst>
          </p:cNvPr>
          <p:cNvSpPr>
            <a:spLocks noGrp="1"/>
          </p:cNvSpPr>
          <p:nvPr>
            <p:ph type="dt" idx="15"/>
          </p:nvPr>
        </p:nvSpPr>
        <p:spPr/>
        <p:txBody>
          <a:bodyPr/>
          <a:lstStyle/>
          <a:p>
            <a:r>
              <a:rPr lang="en-US"/>
              <a:t>May 2023</a:t>
            </a:r>
            <a:endParaRPr lang="en-GB" dirty="0"/>
          </a:p>
        </p:txBody>
      </p:sp>
    </p:spTree>
    <p:extLst>
      <p:ext uri="{BB962C8B-B14F-4D97-AF65-F5344CB8AC3E}">
        <p14:creationId xmlns:p14="http://schemas.microsoft.com/office/powerpoint/2010/main" val="7017407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1C2680-AE6E-D238-535F-6CD263FF07B3}"/>
              </a:ext>
            </a:extLst>
          </p:cNvPr>
          <p:cNvSpPr>
            <a:spLocks noGrp="1"/>
          </p:cNvSpPr>
          <p:nvPr>
            <p:ph type="title"/>
          </p:nvPr>
        </p:nvSpPr>
        <p:spPr/>
        <p:txBody>
          <a:bodyPr/>
          <a:lstStyle/>
          <a:p>
            <a:r>
              <a:rPr lang="en-US" dirty="0"/>
              <a:t>Tap CDF of UWB Channel Model</a:t>
            </a:r>
          </a:p>
        </p:txBody>
      </p:sp>
      <p:sp>
        <p:nvSpPr>
          <p:cNvPr id="3" name="Content Placeholder 2">
            <a:extLst>
              <a:ext uri="{FF2B5EF4-FFF2-40B4-BE49-F238E27FC236}">
                <a16:creationId xmlns:a16="http://schemas.microsoft.com/office/drawing/2014/main" id="{FD9CD0E1-541B-F858-1A62-9F8DFD2A004F}"/>
              </a:ext>
            </a:extLst>
          </p:cNvPr>
          <p:cNvSpPr>
            <a:spLocks noGrp="1"/>
          </p:cNvSpPr>
          <p:nvPr>
            <p:ph idx="1"/>
          </p:nvPr>
        </p:nvSpPr>
        <p:spPr>
          <a:xfrm>
            <a:off x="731519" y="2113282"/>
            <a:ext cx="8380307" cy="4387427"/>
          </a:xfrm>
        </p:spPr>
        <p:txBody>
          <a:bodyPr/>
          <a:lstStyle/>
          <a:p>
            <a:r>
              <a:rPr lang="en-US" dirty="0"/>
              <a:t>We set up the UWB Channel model code</a:t>
            </a:r>
          </a:p>
          <a:p>
            <a:r>
              <a:rPr lang="en-US" dirty="0"/>
              <a:t>We captured 5000 channel realizations for Channel Model 1</a:t>
            </a:r>
          </a:p>
          <a:p>
            <a:r>
              <a:rPr lang="en-US" dirty="0"/>
              <a:t>We wanted to understand the distribution of these channel model Taps so we could see how that would affect the CIR SQNR simulation</a:t>
            </a:r>
          </a:p>
          <a:p>
            <a:r>
              <a:rPr lang="en-US" dirty="0"/>
              <a:t>First, we scaled all the taps so that the largest absolute value of all the taps was unity</a:t>
            </a:r>
          </a:p>
          <a:p>
            <a:r>
              <a:rPr lang="en-US" dirty="0"/>
              <a:t>We dropped all zero value Taps since we are converting to dB</a:t>
            </a:r>
          </a:p>
          <a:p>
            <a:r>
              <a:rPr lang="en-US" dirty="0"/>
              <a:t>Then we plotted the cumulative distribution function (CDF) of all the taps, in dB</a:t>
            </a:r>
          </a:p>
        </p:txBody>
      </p:sp>
      <p:sp>
        <p:nvSpPr>
          <p:cNvPr id="4" name="Slide Number Placeholder 3">
            <a:extLst>
              <a:ext uri="{FF2B5EF4-FFF2-40B4-BE49-F238E27FC236}">
                <a16:creationId xmlns:a16="http://schemas.microsoft.com/office/drawing/2014/main" id="{E06D715D-FE7A-6E4A-39E1-B690EA28C82E}"/>
              </a:ext>
            </a:extLst>
          </p:cNvPr>
          <p:cNvSpPr>
            <a:spLocks noGrp="1"/>
          </p:cNvSpPr>
          <p:nvPr>
            <p:ph type="sldNum" idx="12"/>
          </p:nvPr>
        </p:nvSpPr>
        <p:spPr/>
        <p:txBody>
          <a:bodyPr/>
          <a:lstStyle/>
          <a:p>
            <a:r>
              <a:rPr lang="en-GB"/>
              <a:t>Slide </a:t>
            </a:r>
            <a:fld id="{440F5867-744E-4AA6-B0ED-4C44D2DFBB7B}" type="slidenum">
              <a:rPr lang="en-GB" smtClean="0"/>
              <a:pPr/>
              <a:t>4</a:t>
            </a:fld>
            <a:endParaRPr lang="en-GB" dirty="0"/>
          </a:p>
        </p:txBody>
      </p:sp>
      <p:sp>
        <p:nvSpPr>
          <p:cNvPr id="5" name="Footer Placeholder 4">
            <a:extLst>
              <a:ext uri="{FF2B5EF4-FFF2-40B4-BE49-F238E27FC236}">
                <a16:creationId xmlns:a16="http://schemas.microsoft.com/office/drawing/2014/main" id="{B09AF45A-50D6-4F1E-92C0-261E5B6EAC70}"/>
              </a:ext>
            </a:extLst>
          </p:cNvPr>
          <p:cNvSpPr>
            <a:spLocks noGrp="1"/>
          </p:cNvSpPr>
          <p:nvPr>
            <p:ph type="ftr" idx="14"/>
          </p:nvPr>
        </p:nvSpPr>
        <p:spPr/>
        <p:txBody>
          <a:bodyPr/>
          <a:lstStyle/>
          <a:p>
            <a:r>
              <a:rPr lang="en-GB"/>
              <a:t>Steve Shellhammer (Qualcomm)</a:t>
            </a:r>
            <a:endParaRPr lang="en-GB" dirty="0"/>
          </a:p>
        </p:txBody>
      </p:sp>
      <p:sp>
        <p:nvSpPr>
          <p:cNvPr id="6" name="Date Placeholder 5">
            <a:extLst>
              <a:ext uri="{FF2B5EF4-FFF2-40B4-BE49-F238E27FC236}">
                <a16:creationId xmlns:a16="http://schemas.microsoft.com/office/drawing/2014/main" id="{95EDB829-ADBE-D87A-4A9D-CC79B0B6550C}"/>
              </a:ext>
            </a:extLst>
          </p:cNvPr>
          <p:cNvSpPr>
            <a:spLocks noGrp="1"/>
          </p:cNvSpPr>
          <p:nvPr>
            <p:ph type="dt" idx="15"/>
          </p:nvPr>
        </p:nvSpPr>
        <p:spPr/>
        <p:txBody>
          <a:bodyPr/>
          <a:lstStyle/>
          <a:p>
            <a:r>
              <a:rPr lang="en-US"/>
              <a:t>May 2023</a:t>
            </a:r>
            <a:endParaRPr lang="en-GB" dirty="0"/>
          </a:p>
        </p:txBody>
      </p:sp>
    </p:spTree>
    <p:extLst>
      <p:ext uri="{BB962C8B-B14F-4D97-AF65-F5344CB8AC3E}">
        <p14:creationId xmlns:p14="http://schemas.microsoft.com/office/powerpoint/2010/main" val="6600376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DA86A2-73E9-47C9-25A4-9B4479CA568B}"/>
              </a:ext>
            </a:extLst>
          </p:cNvPr>
          <p:cNvSpPr>
            <a:spLocks noGrp="1"/>
          </p:cNvSpPr>
          <p:nvPr>
            <p:ph type="title"/>
          </p:nvPr>
        </p:nvSpPr>
        <p:spPr>
          <a:xfrm>
            <a:off x="752704" y="646854"/>
            <a:ext cx="8288868" cy="724746"/>
          </a:xfrm>
        </p:spPr>
        <p:txBody>
          <a:bodyPr/>
          <a:lstStyle/>
          <a:p>
            <a:r>
              <a:rPr lang="en-US" sz="3200" dirty="0"/>
              <a:t>CDF of UWB Channel Model Taps</a:t>
            </a:r>
          </a:p>
        </p:txBody>
      </p:sp>
      <p:sp>
        <p:nvSpPr>
          <p:cNvPr id="3" name="Content Placeholder 2">
            <a:extLst>
              <a:ext uri="{FF2B5EF4-FFF2-40B4-BE49-F238E27FC236}">
                <a16:creationId xmlns:a16="http://schemas.microsoft.com/office/drawing/2014/main" id="{3AD53718-8757-A763-618E-BD9C1F85760D}"/>
              </a:ext>
            </a:extLst>
          </p:cNvPr>
          <p:cNvSpPr>
            <a:spLocks noGrp="1"/>
          </p:cNvSpPr>
          <p:nvPr>
            <p:ph idx="1"/>
          </p:nvPr>
        </p:nvSpPr>
        <p:spPr>
          <a:xfrm>
            <a:off x="734630" y="5330805"/>
            <a:ext cx="8485570" cy="1576304"/>
          </a:xfrm>
        </p:spPr>
        <p:txBody>
          <a:bodyPr/>
          <a:lstStyle/>
          <a:p>
            <a:r>
              <a:rPr lang="en-US" sz="2200" dirty="0"/>
              <a:t>The channel models have an enormous dynamic range </a:t>
            </a:r>
          </a:p>
          <a:p>
            <a:r>
              <a:rPr lang="en-US" sz="2200" dirty="0"/>
              <a:t>This is different than CSI where the CSI values have a much lower dynamic range</a:t>
            </a:r>
          </a:p>
          <a:p>
            <a:r>
              <a:rPr lang="en-US" sz="2200" dirty="0"/>
              <a:t>The very small CIR taps are not relevant to RF Sensing</a:t>
            </a:r>
          </a:p>
        </p:txBody>
      </p:sp>
      <p:sp>
        <p:nvSpPr>
          <p:cNvPr id="4" name="Slide Number Placeholder 3">
            <a:extLst>
              <a:ext uri="{FF2B5EF4-FFF2-40B4-BE49-F238E27FC236}">
                <a16:creationId xmlns:a16="http://schemas.microsoft.com/office/drawing/2014/main" id="{39E4EEA6-F456-549E-FDDD-8960B35AEB6E}"/>
              </a:ext>
            </a:extLst>
          </p:cNvPr>
          <p:cNvSpPr>
            <a:spLocks noGrp="1"/>
          </p:cNvSpPr>
          <p:nvPr>
            <p:ph type="sldNum" idx="12"/>
          </p:nvPr>
        </p:nvSpPr>
        <p:spPr/>
        <p:txBody>
          <a:bodyPr/>
          <a:lstStyle/>
          <a:p>
            <a:r>
              <a:rPr lang="en-GB"/>
              <a:t>Slide </a:t>
            </a:r>
            <a:fld id="{440F5867-744E-4AA6-B0ED-4C44D2DFBB7B}" type="slidenum">
              <a:rPr lang="en-GB" smtClean="0"/>
              <a:pPr/>
              <a:t>5</a:t>
            </a:fld>
            <a:endParaRPr lang="en-GB" dirty="0"/>
          </a:p>
        </p:txBody>
      </p:sp>
      <p:sp>
        <p:nvSpPr>
          <p:cNvPr id="5" name="Footer Placeholder 4">
            <a:extLst>
              <a:ext uri="{FF2B5EF4-FFF2-40B4-BE49-F238E27FC236}">
                <a16:creationId xmlns:a16="http://schemas.microsoft.com/office/drawing/2014/main" id="{E44703B7-230C-F7F1-4CEF-8E213514EDF6}"/>
              </a:ext>
            </a:extLst>
          </p:cNvPr>
          <p:cNvSpPr>
            <a:spLocks noGrp="1"/>
          </p:cNvSpPr>
          <p:nvPr>
            <p:ph type="ftr" idx="14"/>
          </p:nvPr>
        </p:nvSpPr>
        <p:spPr/>
        <p:txBody>
          <a:bodyPr/>
          <a:lstStyle/>
          <a:p>
            <a:r>
              <a:rPr lang="en-GB"/>
              <a:t>Steve Shellhammer (Qualcomm)</a:t>
            </a:r>
            <a:endParaRPr lang="en-GB" dirty="0"/>
          </a:p>
        </p:txBody>
      </p:sp>
      <p:sp>
        <p:nvSpPr>
          <p:cNvPr id="6" name="Date Placeholder 5">
            <a:extLst>
              <a:ext uri="{FF2B5EF4-FFF2-40B4-BE49-F238E27FC236}">
                <a16:creationId xmlns:a16="http://schemas.microsoft.com/office/drawing/2014/main" id="{9F3B78EC-538B-87A7-7D02-3205DF1C2F15}"/>
              </a:ext>
            </a:extLst>
          </p:cNvPr>
          <p:cNvSpPr>
            <a:spLocks noGrp="1"/>
          </p:cNvSpPr>
          <p:nvPr>
            <p:ph type="dt" idx="15"/>
          </p:nvPr>
        </p:nvSpPr>
        <p:spPr/>
        <p:txBody>
          <a:bodyPr/>
          <a:lstStyle/>
          <a:p>
            <a:r>
              <a:rPr lang="en-US"/>
              <a:t>May 2023</a:t>
            </a:r>
            <a:endParaRPr lang="en-GB" dirty="0"/>
          </a:p>
        </p:txBody>
      </p:sp>
      <p:pic>
        <p:nvPicPr>
          <p:cNvPr id="8" name="Graphic 7">
            <a:extLst>
              <a:ext uri="{FF2B5EF4-FFF2-40B4-BE49-F238E27FC236}">
                <a16:creationId xmlns:a16="http://schemas.microsoft.com/office/drawing/2014/main" id="{4416DD02-D1D9-AF77-D35F-6CB5FA0807F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859280" y="1274788"/>
            <a:ext cx="6035040" cy="4023360"/>
          </a:xfrm>
          <a:prstGeom prst="rect">
            <a:avLst/>
          </a:prstGeom>
        </p:spPr>
      </p:pic>
    </p:spTree>
    <p:extLst>
      <p:ext uri="{BB962C8B-B14F-4D97-AF65-F5344CB8AC3E}">
        <p14:creationId xmlns:p14="http://schemas.microsoft.com/office/powerpoint/2010/main" val="24792393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D48378-888D-1D84-C1AA-EC739D1FA6E7}"/>
              </a:ext>
            </a:extLst>
          </p:cNvPr>
          <p:cNvSpPr>
            <a:spLocks noGrp="1"/>
          </p:cNvSpPr>
          <p:nvPr>
            <p:ph type="title"/>
          </p:nvPr>
        </p:nvSpPr>
        <p:spPr/>
        <p:txBody>
          <a:bodyPr/>
          <a:lstStyle/>
          <a:p>
            <a:r>
              <a:rPr lang="en-US" dirty="0"/>
              <a:t>Simulation Description</a:t>
            </a:r>
          </a:p>
        </p:txBody>
      </p:sp>
      <p:sp>
        <p:nvSpPr>
          <p:cNvPr id="3" name="Content Placeholder 2">
            <a:extLst>
              <a:ext uri="{FF2B5EF4-FFF2-40B4-BE49-F238E27FC236}">
                <a16:creationId xmlns:a16="http://schemas.microsoft.com/office/drawing/2014/main" id="{97D81356-37BE-091A-03F8-04C3C549549C}"/>
              </a:ext>
            </a:extLst>
          </p:cNvPr>
          <p:cNvSpPr>
            <a:spLocks noGrp="1"/>
          </p:cNvSpPr>
          <p:nvPr>
            <p:ph idx="1"/>
          </p:nvPr>
        </p:nvSpPr>
        <p:spPr>
          <a:xfrm>
            <a:off x="731520" y="1676400"/>
            <a:ext cx="8288868" cy="4907278"/>
          </a:xfrm>
        </p:spPr>
        <p:txBody>
          <a:bodyPr/>
          <a:lstStyle/>
          <a:p>
            <a:r>
              <a:rPr lang="en-US" dirty="0"/>
              <a:t>Use UWB Channel Model 1</a:t>
            </a:r>
          </a:p>
          <a:p>
            <a:r>
              <a:rPr lang="en-US" dirty="0"/>
              <a:t>Select a Threshold</a:t>
            </a:r>
          </a:p>
          <a:p>
            <a:pPr lvl="1"/>
            <a:r>
              <a:rPr lang="en-US" dirty="0"/>
              <a:t>This was proposed in [2] and is included in the latest consensus UWB sensing document [3]</a:t>
            </a:r>
          </a:p>
          <a:p>
            <a:r>
              <a:rPr lang="en-US" dirty="0"/>
              <a:t>For each channel realization perform the following steps</a:t>
            </a:r>
          </a:p>
          <a:p>
            <a:pPr lvl="1"/>
            <a:r>
              <a:rPr lang="en-US" dirty="0"/>
              <a:t>Set a threshold and set all CIR Taps below that threshold to zero, since these CIR values are not relevant to RF Sensing</a:t>
            </a:r>
          </a:p>
          <a:p>
            <a:pPr lvl="1"/>
            <a:r>
              <a:rPr lang="en-US" dirty="0"/>
              <a:t>Perform power-of-two scaling and quantization as described in [1], for a specified Word Size</a:t>
            </a:r>
          </a:p>
          <a:p>
            <a:pPr lvl="1"/>
            <a:r>
              <a:rPr lang="en-US" dirty="0"/>
              <a:t>Calculate the SQNR for each of the CIR Taps (see next slide)</a:t>
            </a:r>
          </a:p>
          <a:p>
            <a:r>
              <a:rPr lang="en-US" dirty="0"/>
              <a:t>Perform this process for 5000 channel realization</a:t>
            </a:r>
          </a:p>
          <a:p>
            <a:r>
              <a:rPr lang="en-US" dirty="0"/>
              <a:t>Plot the SQNR for several Word Size values</a:t>
            </a:r>
          </a:p>
          <a:p>
            <a:endParaRPr lang="en-US" dirty="0"/>
          </a:p>
        </p:txBody>
      </p:sp>
      <p:sp>
        <p:nvSpPr>
          <p:cNvPr id="4" name="Slide Number Placeholder 3">
            <a:extLst>
              <a:ext uri="{FF2B5EF4-FFF2-40B4-BE49-F238E27FC236}">
                <a16:creationId xmlns:a16="http://schemas.microsoft.com/office/drawing/2014/main" id="{E3DC1DC8-9F23-0356-8983-08A064E2E7FF}"/>
              </a:ext>
            </a:extLst>
          </p:cNvPr>
          <p:cNvSpPr>
            <a:spLocks noGrp="1"/>
          </p:cNvSpPr>
          <p:nvPr>
            <p:ph type="sldNum" idx="12"/>
          </p:nvPr>
        </p:nvSpPr>
        <p:spPr/>
        <p:txBody>
          <a:bodyPr/>
          <a:lstStyle/>
          <a:p>
            <a:r>
              <a:rPr lang="en-GB"/>
              <a:t>Slide </a:t>
            </a:r>
            <a:fld id="{440F5867-744E-4AA6-B0ED-4C44D2DFBB7B}" type="slidenum">
              <a:rPr lang="en-GB" smtClean="0"/>
              <a:pPr/>
              <a:t>6</a:t>
            </a:fld>
            <a:endParaRPr lang="en-GB" dirty="0"/>
          </a:p>
        </p:txBody>
      </p:sp>
      <p:sp>
        <p:nvSpPr>
          <p:cNvPr id="5" name="Footer Placeholder 4">
            <a:extLst>
              <a:ext uri="{FF2B5EF4-FFF2-40B4-BE49-F238E27FC236}">
                <a16:creationId xmlns:a16="http://schemas.microsoft.com/office/drawing/2014/main" id="{CC6FEB26-FF33-C7BB-6E4F-5BA381D59814}"/>
              </a:ext>
            </a:extLst>
          </p:cNvPr>
          <p:cNvSpPr>
            <a:spLocks noGrp="1"/>
          </p:cNvSpPr>
          <p:nvPr>
            <p:ph type="ftr" idx="14"/>
          </p:nvPr>
        </p:nvSpPr>
        <p:spPr/>
        <p:txBody>
          <a:bodyPr/>
          <a:lstStyle/>
          <a:p>
            <a:r>
              <a:rPr lang="en-GB"/>
              <a:t>Steve Shellhammer (Qualcomm)</a:t>
            </a:r>
            <a:endParaRPr lang="en-GB" dirty="0"/>
          </a:p>
        </p:txBody>
      </p:sp>
      <p:sp>
        <p:nvSpPr>
          <p:cNvPr id="6" name="Date Placeholder 5">
            <a:extLst>
              <a:ext uri="{FF2B5EF4-FFF2-40B4-BE49-F238E27FC236}">
                <a16:creationId xmlns:a16="http://schemas.microsoft.com/office/drawing/2014/main" id="{15F4B923-15B0-AAC7-C36E-F14CF3399986}"/>
              </a:ext>
            </a:extLst>
          </p:cNvPr>
          <p:cNvSpPr>
            <a:spLocks noGrp="1"/>
          </p:cNvSpPr>
          <p:nvPr>
            <p:ph type="dt" idx="15"/>
          </p:nvPr>
        </p:nvSpPr>
        <p:spPr/>
        <p:txBody>
          <a:bodyPr/>
          <a:lstStyle/>
          <a:p>
            <a:r>
              <a:rPr lang="en-US"/>
              <a:t>May 2023</a:t>
            </a:r>
            <a:endParaRPr lang="en-GB" dirty="0"/>
          </a:p>
        </p:txBody>
      </p:sp>
    </p:spTree>
    <p:extLst>
      <p:ext uri="{BB962C8B-B14F-4D97-AF65-F5344CB8AC3E}">
        <p14:creationId xmlns:p14="http://schemas.microsoft.com/office/powerpoint/2010/main" val="28369697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47B8A6-5B35-3884-47B1-54B5F85628D1}"/>
              </a:ext>
            </a:extLst>
          </p:cNvPr>
          <p:cNvSpPr>
            <a:spLocks noGrp="1"/>
          </p:cNvSpPr>
          <p:nvPr>
            <p:ph type="title"/>
          </p:nvPr>
        </p:nvSpPr>
        <p:spPr/>
        <p:txBody>
          <a:bodyPr/>
          <a:lstStyle/>
          <a:p>
            <a:r>
              <a:rPr lang="en-US" dirty="0"/>
              <a:t>SQNR </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A76EB52-41CC-11F6-3101-67BEE6AE3F0C}"/>
                  </a:ext>
                </a:extLst>
              </p:cNvPr>
              <p:cNvSpPr>
                <a:spLocks noGrp="1"/>
              </p:cNvSpPr>
              <p:nvPr>
                <p:ph idx="1"/>
              </p:nvPr>
            </p:nvSpPr>
            <p:spPr>
              <a:xfrm>
                <a:off x="731520" y="2113282"/>
                <a:ext cx="8288868" cy="934717"/>
              </a:xfrm>
            </p:spPr>
            <p:txBody>
              <a:bodyPr/>
              <a:lstStyle/>
              <a:p>
                <a:r>
                  <a:rPr lang="en-US" dirty="0"/>
                  <a:t>The following is the SQNR formula</a:t>
                </a:r>
              </a:p>
              <a:p>
                <a:pPr lvl="1"/>
                <a:r>
                  <a:rPr lang="en-US" dirty="0"/>
                  <a:t>The true CIR Tap is the complex value </a:t>
                </a:r>
                <a14:m>
                  <m:oMath xmlns:m="http://schemas.openxmlformats.org/officeDocument/2006/math">
                    <m:r>
                      <a:rPr lang="en-US" i="1" dirty="0" smtClean="0">
                        <a:latin typeface="Cambria Math" panose="02040503050406030204" pitchFamily="18" charset="0"/>
                      </a:rPr>
                      <m:t>𝑧</m:t>
                    </m:r>
                  </m:oMath>
                </a14:m>
                <a:endParaRPr lang="en-US" dirty="0"/>
              </a:p>
              <a:p>
                <a:pPr lvl="1"/>
                <a:r>
                  <a:rPr lang="en-US" dirty="0"/>
                  <a:t>The scaled and quantized (and rescaled) CIR Tap is the complex value </a:t>
                </a:r>
                <a14:m>
                  <m:oMath xmlns:m="http://schemas.openxmlformats.org/officeDocument/2006/math">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𝑧</m:t>
                        </m:r>
                      </m:e>
                    </m:acc>
                  </m:oMath>
                </a14:m>
                <a:endParaRPr lang="en-US" b="0" dirty="0"/>
              </a:p>
            </p:txBody>
          </p:sp>
        </mc:Choice>
        <mc:Fallback xmlns="">
          <p:sp>
            <p:nvSpPr>
              <p:cNvPr id="3" name="Content Placeholder 2">
                <a:extLst>
                  <a:ext uri="{FF2B5EF4-FFF2-40B4-BE49-F238E27FC236}">
                    <a16:creationId xmlns:a16="http://schemas.microsoft.com/office/drawing/2014/main" id="{5A76EB52-41CC-11F6-3101-67BEE6AE3F0C}"/>
                  </a:ext>
                </a:extLst>
              </p:cNvPr>
              <p:cNvSpPr>
                <a:spLocks noGrp="1" noRot="1" noChangeAspect="1" noMove="1" noResize="1" noEditPoints="1" noAdjustHandles="1" noChangeArrowheads="1" noChangeShapeType="1" noTextEdit="1"/>
              </p:cNvSpPr>
              <p:nvPr>
                <p:ph idx="1"/>
              </p:nvPr>
            </p:nvSpPr>
            <p:spPr>
              <a:xfrm>
                <a:off x="731520" y="2113282"/>
                <a:ext cx="8288868" cy="934717"/>
              </a:xfrm>
              <a:blipFill>
                <a:blip r:embed="rId2"/>
                <a:stretch>
                  <a:fillRect l="-956" t="-5229" b="-83660"/>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2E86C80C-38ED-F90C-07D0-EDAEC350220F}"/>
              </a:ext>
            </a:extLst>
          </p:cNvPr>
          <p:cNvSpPr>
            <a:spLocks noGrp="1"/>
          </p:cNvSpPr>
          <p:nvPr>
            <p:ph type="sldNum" idx="12"/>
          </p:nvPr>
        </p:nvSpPr>
        <p:spPr/>
        <p:txBody>
          <a:bodyPr/>
          <a:lstStyle/>
          <a:p>
            <a:r>
              <a:rPr lang="en-GB"/>
              <a:t>Slide </a:t>
            </a:r>
            <a:fld id="{440F5867-744E-4AA6-B0ED-4C44D2DFBB7B}" type="slidenum">
              <a:rPr lang="en-GB" smtClean="0"/>
              <a:pPr/>
              <a:t>7</a:t>
            </a:fld>
            <a:endParaRPr lang="en-GB" dirty="0"/>
          </a:p>
        </p:txBody>
      </p:sp>
      <p:sp>
        <p:nvSpPr>
          <p:cNvPr id="5" name="Footer Placeholder 4">
            <a:extLst>
              <a:ext uri="{FF2B5EF4-FFF2-40B4-BE49-F238E27FC236}">
                <a16:creationId xmlns:a16="http://schemas.microsoft.com/office/drawing/2014/main" id="{F6DE9881-8640-49D1-D13E-E504F665632B}"/>
              </a:ext>
            </a:extLst>
          </p:cNvPr>
          <p:cNvSpPr>
            <a:spLocks noGrp="1"/>
          </p:cNvSpPr>
          <p:nvPr>
            <p:ph type="ftr" idx="14"/>
          </p:nvPr>
        </p:nvSpPr>
        <p:spPr/>
        <p:txBody>
          <a:bodyPr/>
          <a:lstStyle/>
          <a:p>
            <a:r>
              <a:rPr lang="en-GB"/>
              <a:t>Steve Shellhammer (Qualcomm)</a:t>
            </a:r>
            <a:endParaRPr lang="en-GB" dirty="0"/>
          </a:p>
        </p:txBody>
      </p:sp>
      <p:sp>
        <p:nvSpPr>
          <p:cNvPr id="6" name="Date Placeholder 5">
            <a:extLst>
              <a:ext uri="{FF2B5EF4-FFF2-40B4-BE49-F238E27FC236}">
                <a16:creationId xmlns:a16="http://schemas.microsoft.com/office/drawing/2014/main" id="{ABC9A956-0485-9DC8-B25D-62A76A1D7F3E}"/>
              </a:ext>
            </a:extLst>
          </p:cNvPr>
          <p:cNvSpPr>
            <a:spLocks noGrp="1"/>
          </p:cNvSpPr>
          <p:nvPr>
            <p:ph type="dt" idx="15"/>
          </p:nvPr>
        </p:nvSpPr>
        <p:spPr/>
        <p:txBody>
          <a:bodyPr/>
          <a:lstStyle/>
          <a:p>
            <a:r>
              <a:rPr lang="en-US"/>
              <a:t>May 2023</a:t>
            </a:r>
            <a:endParaRPr lang="en-GB" dirty="0"/>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7075FD59-68A6-3DF7-D664-B913AA4F652C}"/>
                  </a:ext>
                </a:extLst>
              </p:cNvPr>
              <p:cNvSpPr txBox="1"/>
              <p:nvPr/>
            </p:nvSpPr>
            <p:spPr>
              <a:xfrm>
                <a:off x="2743184" y="3998167"/>
                <a:ext cx="3498843" cy="8298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en-US" sz="2400" b="0" i="0" smtClean="0">
                          <a:solidFill>
                            <a:schemeClr val="tx1"/>
                          </a:solidFill>
                          <a:latin typeface="Cambria Math" panose="02040503050406030204" pitchFamily="18" charset="0"/>
                        </a:rPr>
                        <m:t>SQNR</m:t>
                      </m:r>
                      <m:r>
                        <a:rPr lang="en-US" sz="2400" b="0" i="1" smtClean="0">
                          <a:solidFill>
                            <a:schemeClr val="tx1"/>
                          </a:solidFill>
                          <a:latin typeface="Cambria Math" panose="02040503050406030204" pitchFamily="18" charset="0"/>
                        </a:rPr>
                        <m:t>=20 </m:t>
                      </m:r>
                      <m:r>
                        <a:rPr lang="en-US" sz="2400" b="0" i="1" smtClean="0">
                          <a:solidFill>
                            <a:schemeClr val="tx1"/>
                          </a:solidFill>
                          <a:latin typeface="Cambria Math" panose="02040503050406030204" pitchFamily="18" charset="0"/>
                        </a:rPr>
                        <m:t>𝐿𝑜𝑔</m:t>
                      </m:r>
                      <m:d>
                        <m:dPr>
                          <m:ctrlPr>
                            <a:rPr lang="en-US" sz="2400" b="0" i="1" smtClean="0">
                              <a:solidFill>
                                <a:schemeClr val="tx1"/>
                              </a:solidFill>
                              <a:latin typeface="Cambria Math" panose="02040503050406030204" pitchFamily="18" charset="0"/>
                            </a:rPr>
                          </m:ctrlPr>
                        </m:dPr>
                        <m:e>
                          <m:r>
                            <a:rPr lang="en-US" sz="2400" b="0" i="1" smtClean="0">
                              <a:solidFill>
                                <a:schemeClr val="tx1"/>
                              </a:solidFill>
                              <a:latin typeface="Cambria Math" panose="02040503050406030204" pitchFamily="18" charset="0"/>
                            </a:rPr>
                            <m:t> </m:t>
                          </m:r>
                          <m:f>
                            <m:fPr>
                              <m:ctrlPr>
                                <a:rPr lang="en-US" sz="2400" b="0" i="1" smtClean="0">
                                  <a:solidFill>
                                    <a:schemeClr val="tx1"/>
                                  </a:solidFill>
                                  <a:latin typeface="Cambria Math" panose="02040503050406030204" pitchFamily="18" charset="0"/>
                                </a:rPr>
                              </m:ctrlPr>
                            </m:fPr>
                            <m:num>
                              <m:d>
                                <m:dPr>
                                  <m:begChr m:val="|"/>
                                  <m:endChr m:val="|"/>
                                  <m:ctrlPr>
                                    <a:rPr lang="en-US" sz="2400" b="0" i="1" smtClean="0">
                                      <a:solidFill>
                                        <a:schemeClr val="tx1"/>
                                      </a:solidFill>
                                      <a:latin typeface="Cambria Math" panose="02040503050406030204" pitchFamily="18" charset="0"/>
                                    </a:rPr>
                                  </m:ctrlPr>
                                </m:dPr>
                                <m:e>
                                  <m:r>
                                    <a:rPr lang="en-US" sz="2400" b="0" i="1" smtClean="0">
                                      <a:solidFill>
                                        <a:schemeClr val="tx1"/>
                                      </a:solidFill>
                                      <a:latin typeface="Cambria Math" panose="02040503050406030204" pitchFamily="18" charset="0"/>
                                    </a:rPr>
                                    <m:t>𝑧</m:t>
                                  </m:r>
                                </m:e>
                              </m:d>
                            </m:num>
                            <m:den>
                              <m:d>
                                <m:dPr>
                                  <m:begChr m:val="|"/>
                                  <m:endChr m:val="|"/>
                                  <m:ctrlPr>
                                    <a:rPr lang="en-US" sz="2400" b="0" i="1" smtClean="0">
                                      <a:solidFill>
                                        <a:schemeClr val="tx1"/>
                                      </a:solidFill>
                                      <a:latin typeface="Cambria Math" panose="02040503050406030204" pitchFamily="18" charset="0"/>
                                    </a:rPr>
                                  </m:ctrlPr>
                                </m:dPr>
                                <m:e>
                                  <m:r>
                                    <a:rPr lang="en-US" sz="2400" b="0" i="1" smtClean="0">
                                      <a:solidFill>
                                        <a:schemeClr val="tx1"/>
                                      </a:solidFill>
                                      <a:latin typeface="Cambria Math" panose="02040503050406030204" pitchFamily="18" charset="0"/>
                                    </a:rPr>
                                    <m:t>𝑧</m:t>
                                  </m:r>
                                  <m:r>
                                    <a:rPr lang="en-US" sz="2400" b="0" i="1" smtClean="0">
                                      <a:solidFill>
                                        <a:schemeClr val="tx1"/>
                                      </a:solidFill>
                                      <a:latin typeface="Cambria Math" panose="02040503050406030204" pitchFamily="18" charset="0"/>
                                    </a:rPr>
                                    <m:t>−</m:t>
                                  </m:r>
                                  <m:acc>
                                    <m:accPr>
                                      <m:chr m:val="̂"/>
                                      <m:ctrlPr>
                                        <a:rPr lang="en-US" sz="2400" i="1">
                                          <a:solidFill>
                                            <a:schemeClr val="tx1"/>
                                          </a:solidFill>
                                          <a:latin typeface="Cambria Math" panose="02040503050406030204" pitchFamily="18" charset="0"/>
                                        </a:rPr>
                                      </m:ctrlPr>
                                    </m:accPr>
                                    <m:e>
                                      <m:r>
                                        <a:rPr lang="en-US" sz="2400" i="1">
                                          <a:solidFill>
                                            <a:schemeClr val="tx1"/>
                                          </a:solidFill>
                                          <a:latin typeface="Cambria Math" panose="02040503050406030204" pitchFamily="18" charset="0"/>
                                        </a:rPr>
                                        <m:t>𝑧</m:t>
                                      </m:r>
                                    </m:e>
                                  </m:acc>
                                </m:e>
                              </m:d>
                            </m:den>
                          </m:f>
                        </m:e>
                      </m:d>
                    </m:oMath>
                  </m:oMathPara>
                </a14:m>
                <a:endParaRPr lang="en-US" sz="2400" dirty="0"/>
              </a:p>
            </p:txBody>
          </p:sp>
        </mc:Choice>
        <mc:Fallback xmlns="">
          <p:sp>
            <p:nvSpPr>
              <p:cNvPr id="7" name="TextBox 6">
                <a:extLst>
                  <a:ext uri="{FF2B5EF4-FFF2-40B4-BE49-F238E27FC236}">
                    <a16:creationId xmlns:a16="http://schemas.microsoft.com/office/drawing/2014/main" id="{7075FD59-68A6-3DF7-D664-B913AA4F652C}"/>
                  </a:ext>
                </a:extLst>
              </p:cNvPr>
              <p:cNvSpPr txBox="1">
                <a:spLocks noRot="1" noChangeAspect="1" noMove="1" noResize="1" noEditPoints="1" noAdjustHandles="1" noChangeArrowheads="1" noChangeShapeType="1" noTextEdit="1"/>
              </p:cNvSpPr>
              <p:nvPr/>
            </p:nvSpPr>
            <p:spPr>
              <a:xfrm>
                <a:off x="2743184" y="3998167"/>
                <a:ext cx="3498843" cy="829843"/>
              </a:xfrm>
              <a:prstGeom prst="rect">
                <a:avLst/>
              </a:prstGeo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3211760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ABDFCB17-B32C-F464-E31D-EB3C549F8D73}"/>
                  </a:ext>
                </a:extLst>
              </p:cNvPr>
              <p:cNvSpPr>
                <a:spLocks noGrp="1"/>
              </p:cNvSpPr>
              <p:nvPr>
                <p:ph type="title"/>
              </p:nvPr>
            </p:nvSpPr>
            <p:spPr>
              <a:xfrm>
                <a:off x="731520" y="662405"/>
                <a:ext cx="8288868" cy="709195"/>
              </a:xfrm>
            </p:spPr>
            <p:txBody>
              <a:bodyPr/>
              <a:lstStyle/>
              <a:p>
                <a:r>
                  <a:rPr lang="en-US" sz="3200" dirty="0"/>
                  <a:t>Threshold </a:t>
                </a:r>
                <a14:m>
                  <m:oMath xmlns:m="http://schemas.openxmlformats.org/officeDocument/2006/math">
                    <m:r>
                      <a:rPr lang="en-US" sz="3200" b="1" i="1" smtClean="0">
                        <a:latin typeface="Cambria Math" panose="02040503050406030204" pitchFamily="18" charset="0"/>
                      </a:rPr>
                      <m:t>=−</m:t>
                    </m:r>
                    <m:r>
                      <a:rPr lang="en-US" sz="3200" b="1" i="1" smtClean="0">
                        <a:latin typeface="Cambria Math" panose="02040503050406030204" pitchFamily="18" charset="0"/>
                      </a:rPr>
                      <m:t>𝟔𝟎</m:t>
                    </m:r>
                  </m:oMath>
                </a14:m>
                <a:r>
                  <a:rPr lang="en-US" sz="3200" dirty="0"/>
                  <a:t> dB</a:t>
                </a:r>
              </a:p>
            </p:txBody>
          </p:sp>
        </mc:Choice>
        <mc:Fallback xmlns="">
          <p:sp>
            <p:nvSpPr>
              <p:cNvPr id="2" name="Title 1">
                <a:extLst>
                  <a:ext uri="{FF2B5EF4-FFF2-40B4-BE49-F238E27FC236}">
                    <a16:creationId xmlns:a16="http://schemas.microsoft.com/office/drawing/2014/main" id="{ABDFCB17-B32C-F464-E31D-EB3C549F8D73}"/>
                  </a:ext>
                </a:extLst>
              </p:cNvPr>
              <p:cNvSpPr>
                <a:spLocks noGrp="1" noRot="1" noChangeAspect="1" noMove="1" noResize="1" noEditPoints="1" noAdjustHandles="1" noChangeArrowheads="1" noChangeShapeType="1" noTextEdit="1"/>
              </p:cNvSpPr>
              <p:nvPr>
                <p:ph type="title"/>
              </p:nvPr>
            </p:nvSpPr>
            <p:spPr>
              <a:xfrm>
                <a:off x="731520" y="662405"/>
                <a:ext cx="8288868" cy="709195"/>
              </a:xfrm>
              <a:blipFill>
                <a:blip r:embed="rId2"/>
                <a:stretch>
                  <a:fillRect t="-1724" b="-19828"/>
                </a:stretch>
              </a:blipFill>
            </p:spPr>
            <p:txBody>
              <a:bodyPr/>
              <a:lstStyle/>
              <a:p>
                <a:r>
                  <a:rPr lang="en-US">
                    <a:noFill/>
                  </a:rPr>
                  <a:t> </a:t>
                </a:r>
              </a:p>
            </p:txBody>
          </p:sp>
        </mc:Fallback>
      </mc:AlternateContent>
      <p:sp>
        <p:nvSpPr>
          <p:cNvPr id="3" name="Content Placeholder 2">
            <a:extLst>
              <a:ext uri="{FF2B5EF4-FFF2-40B4-BE49-F238E27FC236}">
                <a16:creationId xmlns:a16="http://schemas.microsoft.com/office/drawing/2014/main" id="{0B9CC6C3-AA52-8CF7-4DB5-5C26B478A3E1}"/>
              </a:ext>
            </a:extLst>
          </p:cNvPr>
          <p:cNvSpPr>
            <a:spLocks noGrp="1"/>
          </p:cNvSpPr>
          <p:nvPr>
            <p:ph idx="1"/>
          </p:nvPr>
        </p:nvSpPr>
        <p:spPr>
          <a:xfrm>
            <a:off x="731520" y="5990938"/>
            <a:ext cx="8288868" cy="828038"/>
          </a:xfrm>
        </p:spPr>
        <p:txBody>
          <a:bodyPr/>
          <a:lstStyle/>
          <a:p>
            <a:r>
              <a:rPr lang="en-US" sz="2200" dirty="0"/>
              <a:t>Word Size of 10 bits may be too small</a:t>
            </a:r>
          </a:p>
          <a:p>
            <a:r>
              <a:rPr lang="en-US" sz="2200" dirty="0"/>
              <a:t>Word Size of 14 bits is probably sufficient</a:t>
            </a:r>
          </a:p>
        </p:txBody>
      </p:sp>
      <p:sp>
        <p:nvSpPr>
          <p:cNvPr id="4" name="Slide Number Placeholder 3">
            <a:extLst>
              <a:ext uri="{FF2B5EF4-FFF2-40B4-BE49-F238E27FC236}">
                <a16:creationId xmlns:a16="http://schemas.microsoft.com/office/drawing/2014/main" id="{82F6A565-3144-C64A-D031-59082C5D5066}"/>
              </a:ext>
            </a:extLst>
          </p:cNvPr>
          <p:cNvSpPr>
            <a:spLocks noGrp="1"/>
          </p:cNvSpPr>
          <p:nvPr>
            <p:ph type="sldNum" idx="12"/>
          </p:nvPr>
        </p:nvSpPr>
        <p:spPr/>
        <p:txBody>
          <a:bodyPr/>
          <a:lstStyle/>
          <a:p>
            <a:r>
              <a:rPr lang="en-GB"/>
              <a:t>Slide </a:t>
            </a:r>
            <a:fld id="{440F5867-744E-4AA6-B0ED-4C44D2DFBB7B}" type="slidenum">
              <a:rPr lang="en-GB" smtClean="0"/>
              <a:pPr/>
              <a:t>8</a:t>
            </a:fld>
            <a:endParaRPr lang="en-GB" dirty="0"/>
          </a:p>
        </p:txBody>
      </p:sp>
      <p:sp>
        <p:nvSpPr>
          <p:cNvPr id="5" name="Footer Placeholder 4">
            <a:extLst>
              <a:ext uri="{FF2B5EF4-FFF2-40B4-BE49-F238E27FC236}">
                <a16:creationId xmlns:a16="http://schemas.microsoft.com/office/drawing/2014/main" id="{D99A5F77-2EFB-CE91-9094-485423B66C80}"/>
              </a:ext>
            </a:extLst>
          </p:cNvPr>
          <p:cNvSpPr>
            <a:spLocks noGrp="1"/>
          </p:cNvSpPr>
          <p:nvPr>
            <p:ph type="ftr" idx="14"/>
          </p:nvPr>
        </p:nvSpPr>
        <p:spPr/>
        <p:txBody>
          <a:bodyPr/>
          <a:lstStyle/>
          <a:p>
            <a:r>
              <a:rPr lang="en-GB"/>
              <a:t>Steve Shellhammer (Qualcomm)</a:t>
            </a:r>
            <a:endParaRPr lang="en-GB" dirty="0"/>
          </a:p>
        </p:txBody>
      </p:sp>
      <p:sp>
        <p:nvSpPr>
          <p:cNvPr id="6" name="Date Placeholder 5">
            <a:extLst>
              <a:ext uri="{FF2B5EF4-FFF2-40B4-BE49-F238E27FC236}">
                <a16:creationId xmlns:a16="http://schemas.microsoft.com/office/drawing/2014/main" id="{6E7D74F6-DE6C-CD60-199B-9FDDCC1B07B8}"/>
              </a:ext>
            </a:extLst>
          </p:cNvPr>
          <p:cNvSpPr>
            <a:spLocks noGrp="1"/>
          </p:cNvSpPr>
          <p:nvPr>
            <p:ph type="dt" idx="15"/>
          </p:nvPr>
        </p:nvSpPr>
        <p:spPr/>
        <p:txBody>
          <a:bodyPr/>
          <a:lstStyle/>
          <a:p>
            <a:r>
              <a:rPr lang="en-US"/>
              <a:t>May 2023</a:t>
            </a:r>
            <a:endParaRPr lang="en-GB" dirty="0"/>
          </a:p>
        </p:txBody>
      </p:sp>
      <p:pic>
        <p:nvPicPr>
          <p:cNvPr id="8" name="Graphic 7">
            <a:extLst>
              <a:ext uri="{FF2B5EF4-FFF2-40B4-BE49-F238E27FC236}">
                <a16:creationId xmlns:a16="http://schemas.microsoft.com/office/drawing/2014/main" id="{ABD4EF8C-C8B2-D0A6-2D14-FF4A66EDAB2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817476" y="1315089"/>
            <a:ext cx="6116955" cy="4587716"/>
          </a:xfrm>
          <a:prstGeom prst="rect">
            <a:avLst/>
          </a:prstGeom>
        </p:spPr>
      </p:pic>
    </p:spTree>
    <p:extLst>
      <p:ext uri="{BB962C8B-B14F-4D97-AF65-F5344CB8AC3E}">
        <p14:creationId xmlns:p14="http://schemas.microsoft.com/office/powerpoint/2010/main" val="25155043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ABDFCB17-B32C-F464-E31D-EB3C549F8D73}"/>
                  </a:ext>
                </a:extLst>
              </p:cNvPr>
              <p:cNvSpPr>
                <a:spLocks noGrp="1"/>
              </p:cNvSpPr>
              <p:nvPr>
                <p:ph type="title"/>
              </p:nvPr>
            </p:nvSpPr>
            <p:spPr>
              <a:xfrm>
                <a:off x="731520" y="662405"/>
                <a:ext cx="8288868" cy="709195"/>
              </a:xfrm>
            </p:spPr>
            <p:txBody>
              <a:bodyPr/>
              <a:lstStyle/>
              <a:p>
                <a:r>
                  <a:rPr lang="en-US" sz="3200" dirty="0"/>
                  <a:t>Threshold </a:t>
                </a:r>
                <a14:m>
                  <m:oMath xmlns:m="http://schemas.openxmlformats.org/officeDocument/2006/math">
                    <m:r>
                      <a:rPr lang="en-US" sz="3200" b="1" i="1" smtClean="0">
                        <a:latin typeface="Cambria Math" panose="02040503050406030204" pitchFamily="18" charset="0"/>
                      </a:rPr>
                      <m:t>=−</m:t>
                    </m:r>
                    <m:r>
                      <a:rPr lang="en-US" sz="3200" b="1" i="1" smtClean="0">
                        <a:latin typeface="Cambria Math" panose="02040503050406030204" pitchFamily="18" charset="0"/>
                      </a:rPr>
                      <m:t>𝟓𝟎</m:t>
                    </m:r>
                  </m:oMath>
                </a14:m>
                <a:r>
                  <a:rPr lang="en-US" sz="3200" dirty="0"/>
                  <a:t> dB</a:t>
                </a:r>
              </a:p>
            </p:txBody>
          </p:sp>
        </mc:Choice>
        <mc:Fallback xmlns="">
          <p:sp>
            <p:nvSpPr>
              <p:cNvPr id="2" name="Title 1">
                <a:extLst>
                  <a:ext uri="{FF2B5EF4-FFF2-40B4-BE49-F238E27FC236}">
                    <a16:creationId xmlns:a16="http://schemas.microsoft.com/office/drawing/2014/main" id="{ABDFCB17-B32C-F464-E31D-EB3C549F8D73}"/>
                  </a:ext>
                </a:extLst>
              </p:cNvPr>
              <p:cNvSpPr>
                <a:spLocks noGrp="1" noRot="1" noChangeAspect="1" noMove="1" noResize="1" noEditPoints="1" noAdjustHandles="1" noChangeArrowheads="1" noChangeShapeType="1" noTextEdit="1"/>
              </p:cNvSpPr>
              <p:nvPr>
                <p:ph type="title"/>
              </p:nvPr>
            </p:nvSpPr>
            <p:spPr>
              <a:xfrm>
                <a:off x="731520" y="662405"/>
                <a:ext cx="8288868" cy="709195"/>
              </a:xfrm>
              <a:blipFill>
                <a:blip r:embed="rId2"/>
                <a:stretch>
                  <a:fillRect t="-1724" b="-19828"/>
                </a:stretch>
              </a:blipFill>
            </p:spPr>
            <p:txBody>
              <a:bodyPr/>
              <a:lstStyle/>
              <a:p>
                <a:r>
                  <a:rPr lang="en-US">
                    <a:noFill/>
                  </a:rPr>
                  <a:t> </a:t>
                </a:r>
              </a:p>
            </p:txBody>
          </p:sp>
        </mc:Fallback>
      </mc:AlternateContent>
      <p:sp>
        <p:nvSpPr>
          <p:cNvPr id="3" name="Content Placeholder 2">
            <a:extLst>
              <a:ext uri="{FF2B5EF4-FFF2-40B4-BE49-F238E27FC236}">
                <a16:creationId xmlns:a16="http://schemas.microsoft.com/office/drawing/2014/main" id="{0B9CC6C3-AA52-8CF7-4DB5-5C26B478A3E1}"/>
              </a:ext>
            </a:extLst>
          </p:cNvPr>
          <p:cNvSpPr>
            <a:spLocks noGrp="1"/>
          </p:cNvSpPr>
          <p:nvPr>
            <p:ph idx="1"/>
          </p:nvPr>
        </p:nvSpPr>
        <p:spPr>
          <a:xfrm>
            <a:off x="764177" y="6182363"/>
            <a:ext cx="8288868" cy="523237"/>
          </a:xfrm>
        </p:spPr>
        <p:txBody>
          <a:bodyPr/>
          <a:lstStyle/>
          <a:p>
            <a:r>
              <a:rPr lang="en-US" sz="2200" dirty="0"/>
              <a:t>Word Size of 12 bits is probably sufficient</a:t>
            </a:r>
          </a:p>
        </p:txBody>
      </p:sp>
      <p:sp>
        <p:nvSpPr>
          <p:cNvPr id="4" name="Slide Number Placeholder 3">
            <a:extLst>
              <a:ext uri="{FF2B5EF4-FFF2-40B4-BE49-F238E27FC236}">
                <a16:creationId xmlns:a16="http://schemas.microsoft.com/office/drawing/2014/main" id="{82F6A565-3144-C64A-D031-59082C5D5066}"/>
              </a:ext>
            </a:extLst>
          </p:cNvPr>
          <p:cNvSpPr>
            <a:spLocks noGrp="1"/>
          </p:cNvSpPr>
          <p:nvPr>
            <p:ph type="sldNum" idx="12"/>
          </p:nvPr>
        </p:nvSpPr>
        <p:spPr/>
        <p:txBody>
          <a:bodyPr/>
          <a:lstStyle/>
          <a:p>
            <a:r>
              <a:rPr lang="en-GB"/>
              <a:t>Slide </a:t>
            </a:r>
            <a:fld id="{440F5867-744E-4AA6-B0ED-4C44D2DFBB7B}" type="slidenum">
              <a:rPr lang="en-GB" smtClean="0"/>
              <a:pPr/>
              <a:t>9</a:t>
            </a:fld>
            <a:endParaRPr lang="en-GB" dirty="0"/>
          </a:p>
        </p:txBody>
      </p:sp>
      <p:sp>
        <p:nvSpPr>
          <p:cNvPr id="5" name="Footer Placeholder 4">
            <a:extLst>
              <a:ext uri="{FF2B5EF4-FFF2-40B4-BE49-F238E27FC236}">
                <a16:creationId xmlns:a16="http://schemas.microsoft.com/office/drawing/2014/main" id="{D99A5F77-2EFB-CE91-9094-485423B66C80}"/>
              </a:ext>
            </a:extLst>
          </p:cNvPr>
          <p:cNvSpPr>
            <a:spLocks noGrp="1"/>
          </p:cNvSpPr>
          <p:nvPr>
            <p:ph type="ftr" idx="14"/>
          </p:nvPr>
        </p:nvSpPr>
        <p:spPr/>
        <p:txBody>
          <a:bodyPr/>
          <a:lstStyle/>
          <a:p>
            <a:r>
              <a:rPr lang="en-GB"/>
              <a:t>Steve Shellhammer (Qualcomm)</a:t>
            </a:r>
            <a:endParaRPr lang="en-GB" dirty="0"/>
          </a:p>
        </p:txBody>
      </p:sp>
      <p:sp>
        <p:nvSpPr>
          <p:cNvPr id="6" name="Date Placeholder 5">
            <a:extLst>
              <a:ext uri="{FF2B5EF4-FFF2-40B4-BE49-F238E27FC236}">
                <a16:creationId xmlns:a16="http://schemas.microsoft.com/office/drawing/2014/main" id="{6E7D74F6-DE6C-CD60-199B-9FDDCC1B07B8}"/>
              </a:ext>
            </a:extLst>
          </p:cNvPr>
          <p:cNvSpPr>
            <a:spLocks noGrp="1"/>
          </p:cNvSpPr>
          <p:nvPr>
            <p:ph type="dt" idx="15"/>
          </p:nvPr>
        </p:nvSpPr>
        <p:spPr/>
        <p:txBody>
          <a:bodyPr/>
          <a:lstStyle/>
          <a:p>
            <a:r>
              <a:rPr lang="en-US"/>
              <a:t>May 2023</a:t>
            </a:r>
            <a:endParaRPr lang="en-GB" dirty="0"/>
          </a:p>
        </p:txBody>
      </p:sp>
      <p:pic>
        <p:nvPicPr>
          <p:cNvPr id="9" name="Graphic 8">
            <a:extLst>
              <a:ext uri="{FF2B5EF4-FFF2-40B4-BE49-F238E27FC236}">
                <a16:creationId xmlns:a16="http://schemas.microsoft.com/office/drawing/2014/main" id="{211676FB-FC16-0399-163D-7875EE51814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43278" y="1252433"/>
            <a:ext cx="6438900" cy="4829175"/>
          </a:xfrm>
          <a:prstGeom prst="rect">
            <a:avLst/>
          </a:prstGeom>
        </p:spPr>
      </p:pic>
    </p:spTree>
    <p:extLst>
      <p:ext uri="{BB962C8B-B14F-4D97-AF65-F5344CB8AC3E}">
        <p14:creationId xmlns:p14="http://schemas.microsoft.com/office/powerpoint/2010/main" val="3239222443"/>
      </p:ext>
    </p:extLst>
  </p:cSld>
  <p:clrMapOvr>
    <a:masterClrMapping/>
  </p:clrMapOvr>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MS Gothic"/>
        <a:cs typeface=""/>
      </a:majorFont>
      <a:minorFont>
        <a:latin typeface="Times New Roman"/>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6F2D85B4-B705-4018-9CF0-E6E4BD03567D}" vid="{6A25E773-D890-44CD-BA7F-9C3E9F9CAE58}"/>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B28163D68FE8E4D9361964FDD814FC4" ma:contentTypeVersion="10" ma:contentTypeDescription="Create a new document." ma:contentTypeScope="" ma:versionID="cb7bf9ba09275f6c9e703ddea0e32ee2">
  <xsd:schema xmlns:xsd="http://www.w3.org/2001/XMLSchema" xmlns:xs="http://www.w3.org/2001/XMLSchema" xmlns:p="http://schemas.microsoft.com/office/2006/metadata/properties" xmlns:ns3="cc9c437c-ae0c-4066-8d90-a0f7de786127" targetNamespace="http://schemas.microsoft.com/office/2006/metadata/properties" ma:root="true" ma:fieldsID="06a83e924979ae1e4335821a3d2d66ae" ns3:_="">
    <xsd:import namespace="cc9c437c-ae0c-4066-8d90-a0f7de786127"/>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3:MediaServiceAutoKeyPoints" minOccurs="0"/>
                <xsd:element ref="ns3:MediaServiceKeyPoints"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c9c437c-ae0c-4066-8d90-a0f7de78612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4508BCB-4C98-4D9D-B1D1-79CEF24D056F}">
  <ds:schemaRefs>
    <ds:schemaRef ds:uri="cc9c437c-ae0c-4066-8d90-a0f7de786127"/>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www.w3.org/XML/1998/namespace"/>
    <ds:schemaRef ds:uri="http://purl.org/dc/dcmitype/"/>
  </ds:schemaRefs>
</ds:datastoreItem>
</file>

<file path=customXml/itemProps2.xml><?xml version="1.0" encoding="utf-8"?>
<ds:datastoreItem xmlns:ds="http://schemas.openxmlformats.org/officeDocument/2006/customXml" ds:itemID="{4AB144ED-8E92-49A4-85A2-77939E9841D2}">
  <ds:schemaRefs>
    <ds:schemaRef ds:uri="http://schemas.microsoft.com/sharepoint/v3/contenttype/forms"/>
  </ds:schemaRefs>
</ds:datastoreItem>
</file>

<file path=customXml/itemProps3.xml><?xml version="1.0" encoding="utf-8"?>
<ds:datastoreItem xmlns:ds="http://schemas.openxmlformats.org/officeDocument/2006/customXml" ds:itemID="{60E69BC2-544F-40E3-A89C-E7EF5D8FF42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c9c437c-ae0c-4066-8d90-a0f7de78612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802-11-Submission</Template>
  <TotalTime>8377</TotalTime>
  <Words>1194</Words>
  <Application>Microsoft Office PowerPoint</Application>
  <PresentationFormat>Custom</PresentationFormat>
  <Paragraphs>154</Paragraphs>
  <Slides>14</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Calibri</vt:lpstr>
      <vt:lpstr>Cambria Math</vt:lpstr>
      <vt:lpstr>Courier New</vt:lpstr>
      <vt:lpstr>Times New Roman</vt:lpstr>
      <vt:lpstr>Office Theme</vt:lpstr>
      <vt:lpstr>PowerPoint Presentation</vt:lpstr>
      <vt:lpstr>PowerPoint Presentation</vt:lpstr>
      <vt:lpstr>Introduction</vt:lpstr>
      <vt:lpstr>Tap CDF of UWB Channel Model</vt:lpstr>
      <vt:lpstr>CDF of UWB Channel Model Taps</vt:lpstr>
      <vt:lpstr>Simulation Description</vt:lpstr>
      <vt:lpstr>SQNR </vt:lpstr>
      <vt:lpstr>Threshold =-60 dB</vt:lpstr>
      <vt:lpstr>Threshold =-50 dB</vt:lpstr>
      <vt:lpstr>Threshold =-40 dB</vt:lpstr>
      <vt:lpstr>Relative Strength of Reflected Signal</vt:lpstr>
      <vt:lpstr>Ratio of Line-of-Sight Signal to Reflected Signal</vt:lpstr>
      <vt:lpstr>Observations and Conclusions</vt:lpstr>
      <vt:lpstr>References</vt:lpstr>
    </vt:vector>
  </TitlesOfParts>
  <Company>Qualcomm Incorporated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[place presentation subject title text here]</dc:title>
  <dc:creator>Shellhammer, Steve</dc:creator>
  <cp:lastModifiedBy>Steve Shellhammer</cp:lastModifiedBy>
  <cp:revision>529</cp:revision>
  <cp:lastPrinted>2017-11-22T00:49:17Z</cp:lastPrinted>
  <dcterms:created xsi:type="dcterms:W3CDTF">2014-10-30T17:06:39Z</dcterms:created>
  <dcterms:modified xsi:type="dcterms:W3CDTF">2023-05-16T13:22:12Z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-1006949419</vt:i4>
  </property>
  <property fmtid="{D5CDD505-2E9C-101B-9397-08002B2CF9AE}" pid="3" name="_NewReviewCycle">
    <vt:lpwstr/>
  </property>
  <property fmtid="{D5CDD505-2E9C-101B-9397-08002B2CF9AE}" pid="4" name="_EmailSubject">
    <vt:lpwstr>HARQ F2F presentation on feedback unit and granularity</vt:lpwstr>
  </property>
  <property fmtid="{D5CDD505-2E9C-101B-9397-08002B2CF9AE}" pid="5" name="_AuthorEmail">
    <vt:lpwstr>alicel@qti.qualcomm.com</vt:lpwstr>
  </property>
  <property fmtid="{D5CDD505-2E9C-101B-9397-08002B2CF9AE}" pid="6" name="_AuthorEmailDisplayName">
    <vt:lpwstr>Alice Chen</vt:lpwstr>
  </property>
  <property fmtid="{D5CDD505-2E9C-101B-9397-08002B2CF9AE}" pid="7" name="ContentTypeId">
    <vt:lpwstr>0x010100EB28163D68FE8E4D9361964FDD814FC4</vt:lpwstr>
  </property>
</Properties>
</file>