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87" r:id="rId2"/>
    <p:sldId id="264" r:id="rId3"/>
    <p:sldId id="289" r:id="rId4"/>
    <p:sldId id="290" r:id="rId5"/>
    <p:sldId id="291" r:id="rId6"/>
    <p:sldId id="293" r:id="rId7"/>
    <p:sldId id="274" r:id="rId8"/>
    <p:sldId id="286"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p:restoredLeft sz="15620"/>
    <p:restoredTop sz="96634" autoAdjust="0"/>
  </p:normalViewPr>
  <p:slideViewPr>
    <p:cSldViewPr>
      <p:cViewPr>
        <p:scale>
          <a:sx n="82" d="100"/>
          <a:sy n="82" d="100"/>
        </p:scale>
        <p:origin x="-177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xmlns=""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xmlns=""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xmlns=""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xmlns=""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xmlns=""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&lt;November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xmlns=""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&lt;November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xmlns=""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&lt;November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xmlns=""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&lt;November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xmlns=""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&lt;November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xmlns=""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&lt;November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xmlns=""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&lt;November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15-14-0693-00-006T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6tisch@ietf.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www.ietf.org/mailman/listinfo/6tisch"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iscosales.webex.com/ciscosales/j.php?ED=219615007&amp;UID=481905242&amp;PW=NZTRkNDAwOTE1&amp;RT=MiMyMw=="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stds-802-15-ig6t@listserv.ieee.org"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a:t>
            </a:r>
            <a:r>
              <a:rPr lang="en-US" sz="1600" dirty="0" smtClean="0">
                <a:solidFill>
                  <a:srgbClr val="FF0000"/>
                </a:solidFill>
                <a:latin typeface="Times New Roman" pitchFamily="18" charset="0"/>
                <a:ea typeface="ＭＳ Ｐゴシック" pitchFamily="-65" charset="-128"/>
                <a:cs typeface="+mn-cs"/>
              </a:rPr>
              <a:t>Opening/Closing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Nov 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6 Nov 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a:t>
            </a:r>
            <a:r>
              <a:rPr lang="en-US" sz="1600" dirty="0" smtClean="0">
                <a:latin typeface="Times New Roman" pitchFamily="18" charset="0"/>
                <a:ea typeface="ＭＳ Ｐゴシック" pitchFamily="-65" charset="-128"/>
                <a:cs typeface="+mn-cs"/>
              </a:rPr>
              <a:t>ember </a:t>
            </a:r>
            <a:r>
              <a:rPr lang="en-US" sz="1600" dirty="0" smtClean="0">
                <a:latin typeface="Times New Roman" pitchFamily="18" charset="0"/>
                <a:ea typeface="ＭＳ Ｐゴシック" pitchFamily="-65" charset="-128"/>
                <a:cs typeface="+mn-cs"/>
              </a:rPr>
              <a:t>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[6TiSCH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2014&gt;</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609600" y="6096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a:t>
            </a:r>
            <a:r>
              <a:rPr lang="en-US" sz="2800" dirty="0" smtClean="0">
                <a:latin typeface="Times New Roman" charset="0"/>
                <a:ea typeface="ＭＳ Ｐゴシック" charset="0"/>
                <a:cs typeface="ＭＳ Ｐゴシック" charset="0"/>
              </a:rPr>
              <a:t>15-14-0608-00</a:t>
            </a:r>
            <a:r>
              <a:rPr lang="en-US" sz="2800" dirty="0" smtClean="0">
                <a:latin typeface="Times New Roman" charset="0"/>
                <a:ea typeface="ＭＳ Ｐゴシック" charset="0"/>
                <a:cs typeface="ＭＳ Ｐゴシック" charset="0"/>
              </a:rPr>
              <a: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763000" cy="449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800100" lvl="1" indent="-342900">
              <a:buClr>
                <a:srgbClr val="FF0000"/>
              </a:buClr>
              <a:buFont typeface="Wingdings" charset="2"/>
              <a:buChar char="q"/>
            </a:pPr>
            <a:r>
              <a:rPr lang="en-US" sz="2800" b="1" dirty="0" smtClean="0"/>
              <a:t>Thursday 6 November</a:t>
            </a:r>
            <a:r>
              <a:rPr lang="en-US" sz="2800" b="1" dirty="0" smtClean="0"/>
              <a:t>, PM2: </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Status and </a:t>
            </a:r>
            <a:r>
              <a:rPr lang="en-US" sz="2800" dirty="0" smtClean="0">
                <a:solidFill>
                  <a:srgbClr val="000000"/>
                </a:solidFill>
                <a:latin typeface="+mj-lt"/>
                <a:ea typeface="Lucida Grande"/>
                <a:cs typeface="Lucida Grande"/>
              </a:rPr>
              <a:t>Next week’s </a:t>
            </a:r>
            <a:r>
              <a:rPr lang="en-US" sz="2800" dirty="0" smtClean="0">
                <a:solidFill>
                  <a:srgbClr val="000000"/>
                </a:solidFill>
                <a:latin typeface="+mj-lt"/>
                <a:ea typeface="Lucida Grande"/>
                <a:cs typeface="Lucida Grande"/>
              </a:rPr>
              <a:t>activities of </a:t>
            </a:r>
            <a:r>
              <a:rPr lang="en-US" sz="2800" dirty="0">
                <a:solidFill>
                  <a:srgbClr val="000000"/>
                </a:solidFill>
                <a:latin typeface="+mj-lt"/>
                <a:ea typeface="Lucida Grande"/>
                <a:cs typeface="Lucida Grande"/>
              </a:rPr>
              <a:t>IETF </a:t>
            </a:r>
            <a:r>
              <a:rPr lang="en-US" sz="2800" dirty="0" smtClean="0">
                <a:solidFill>
                  <a:srgbClr val="000000"/>
                </a:solidFill>
                <a:latin typeface="+mj-lt"/>
                <a:ea typeface="Lucida Grande"/>
                <a:cs typeface="Lucida Grande"/>
              </a:rPr>
              <a:t>6TiSCH</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Overview of 802.15.4 Revision impacts on </a:t>
            </a:r>
            <a:r>
              <a:rPr lang="en-US" sz="2800" dirty="0" smtClean="0">
                <a:solidFill>
                  <a:srgbClr val="000000"/>
                </a:solidFill>
                <a:latin typeface="+mj-lt"/>
                <a:ea typeface="Lucida Grande"/>
                <a:cs typeface="Lucida Grande"/>
              </a:rPr>
              <a:t>6TiSCH</a:t>
            </a:r>
          </a:p>
          <a:p>
            <a:pPr marL="1714500" lvl="3" indent="-342900">
              <a:buClr>
                <a:srgbClr val="FF0000"/>
              </a:buClr>
              <a:buFont typeface="Wingdings" charset="2"/>
              <a:buChar char="q"/>
            </a:pPr>
            <a:r>
              <a:rPr lang="en-US" sz="2800" dirty="0" smtClean="0">
                <a:solidFill>
                  <a:srgbClr val="000000"/>
                </a:solidFill>
                <a:latin typeface="+mj-lt"/>
                <a:ea typeface="Lucida Grande"/>
                <a:cs typeface="Lucida Grande"/>
              </a:rPr>
              <a:t>Change to TSCH </a:t>
            </a:r>
            <a:r>
              <a:rPr lang="en-US" sz="2800" i="1" dirty="0" err="1" smtClean="0">
                <a:solidFill>
                  <a:srgbClr val="000000"/>
                </a:solidFill>
                <a:latin typeface="+mj-lt"/>
                <a:ea typeface="Lucida Grande"/>
                <a:cs typeface="Lucida Grande"/>
              </a:rPr>
              <a:t>macTsRxOffset</a:t>
            </a:r>
            <a:r>
              <a:rPr lang="en-US" sz="2800" dirty="0" smtClean="0">
                <a:solidFill>
                  <a:srgbClr val="000000"/>
                </a:solidFill>
                <a:latin typeface="+mj-lt"/>
                <a:ea typeface="Lucida Grande"/>
                <a:cs typeface="Lucida Grande"/>
              </a:rPr>
              <a:t>, reduced by 100 µs (centers </a:t>
            </a:r>
            <a:r>
              <a:rPr lang="en-US" sz="2800" i="1" dirty="0" err="1" smtClean="0">
                <a:solidFill>
                  <a:srgbClr val="000000"/>
                </a:solidFill>
                <a:latin typeface="+mj-lt"/>
                <a:ea typeface="Lucida Grande"/>
                <a:cs typeface="Lucida Grande"/>
              </a:rPr>
              <a:t>macTsRsWait</a:t>
            </a:r>
            <a:r>
              <a:rPr lang="en-US" sz="2800" dirty="0" smtClean="0">
                <a:solidFill>
                  <a:srgbClr val="000000"/>
                </a:solidFill>
                <a:latin typeface="+mj-lt"/>
                <a:ea typeface="Lucida Grande"/>
                <a:cs typeface="Lucida Grande"/>
              </a:rPr>
              <a:t>)</a:t>
            </a:r>
          </a:p>
          <a:p>
            <a:pPr marL="1714500" lvl="3" indent="-342900">
              <a:buClr>
                <a:srgbClr val="FF0000"/>
              </a:buClr>
              <a:buFont typeface="Wingdings" charset="2"/>
              <a:buChar char="q"/>
            </a:pPr>
            <a:r>
              <a:rPr lang="en-US" sz="2800" dirty="0" smtClean="0">
                <a:solidFill>
                  <a:srgbClr val="000000"/>
                </a:solidFill>
                <a:latin typeface="+mj-lt"/>
                <a:ea typeface="Lucida Grande"/>
                <a:cs typeface="Lucida Grande"/>
              </a:rPr>
              <a:t>Review &amp; correct TSCH CCA and CSMA behavior </a:t>
            </a:r>
          </a:p>
          <a:p>
            <a:pPr marL="1714500" lvl="3" indent="-342900">
              <a:buClr>
                <a:srgbClr val="FF0000"/>
              </a:buClr>
              <a:buFont typeface="Wingdings" charset="2"/>
              <a:buChar char="q"/>
            </a:pPr>
            <a:r>
              <a:rPr lang="en-US" sz="2800" dirty="0" smtClean="0">
                <a:solidFill>
                  <a:srgbClr val="000000"/>
                </a:solidFill>
                <a:latin typeface="+mj-lt"/>
                <a:ea typeface="Lucida Grande"/>
                <a:cs typeface="Lucida Grande"/>
              </a:rPr>
              <a:t>Add PCA behavior</a:t>
            </a:r>
            <a:endParaRPr lang="en-US" sz="2800" dirty="0" smtClean="0">
              <a:solidFill>
                <a:srgbClr val="000000"/>
              </a:solidFill>
              <a:latin typeface="+mj-lt"/>
              <a:ea typeface="Lucida Grande"/>
              <a:cs typeface="Lucida Grande"/>
            </a:endParaRP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Next Meeting – IETF91, Honolulu; 10 – 14 Nov</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981200"/>
            <a:ext cx="8763000" cy="2590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3600" b="1" dirty="0" smtClean="0"/>
              <a:t>IG 6TiSCH</a:t>
            </a:r>
          </a:p>
          <a:p>
            <a:pPr marL="800100" lvl="1" indent="-342900">
              <a:buClr>
                <a:srgbClr val="FF0000"/>
              </a:buClr>
              <a:buFont typeface="Wingdings" charset="2"/>
              <a:buChar char="q"/>
            </a:pPr>
            <a:r>
              <a:rPr lang="en-US" sz="2800" b="1" dirty="0" smtClean="0"/>
              <a:t>Overview and status of 6TISCH project (15-14-0568-01)</a:t>
            </a:r>
          </a:p>
          <a:p>
            <a:pPr marL="800100" lvl="1" indent="-342900">
              <a:buClr>
                <a:srgbClr val="FF0000"/>
              </a:buClr>
              <a:buFont typeface="Wingdings" charset="2"/>
              <a:buChar char="q"/>
            </a:pPr>
            <a:r>
              <a:rPr lang="en-US" sz="2800" b="1" dirty="0" smtClean="0"/>
              <a:t>Reviewed 6TiSCH </a:t>
            </a:r>
            <a:r>
              <a:rPr lang="en-US" sz="2800" b="1" dirty="0" smtClean="0"/>
              <a:t>aspects of IEEE </a:t>
            </a:r>
            <a:r>
              <a:rPr lang="en-US" sz="2800" b="1" dirty="0" smtClean="0"/>
              <a:t>802.15.4 revision (</a:t>
            </a:r>
            <a:r>
              <a:rPr lang="en-US" sz="2800" b="1" dirty="0" smtClean="0"/>
              <a:t>15-14-0423-25): </a:t>
            </a:r>
            <a:r>
              <a:rPr lang="en-US" sz="2800" b="1" dirty="0" smtClean="0"/>
              <a:t>TSCH, TSCH default timing values, Enh-Ack, </a:t>
            </a:r>
            <a:r>
              <a:rPr lang="en-US" sz="2800" b="1" dirty="0" smtClean="0"/>
              <a:t>CCA, and CSMA-CA</a:t>
            </a:r>
            <a:endParaRPr lang="en-US" sz="2800" dirty="0" smtClean="0"/>
          </a:p>
        </p:txBody>
      </p:sp>
    </p:spTree>
    <p:extLst>
      <p:ext uri="{BB962C8B-B14F-4D97-AF65-F5344CB8AC3E}">
        <p14:creationId xmlns:p14="http://schemas.microsoft.com/office/powerpoint/2010/main" xmlns="" val="3842285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xmlns="" val="795159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r>
              <a:rPr lang="en-US" sz="2200" dirty="0" smtClean="0"/>
              <a:t>Next 3 dates: 10</a:t>
            </a:r>
            <a:r>
              <a:rPr lang="en-US" sz="2200" dirty="0"/>
              <a:t>-Oct 08:00 </a:t>
            </a:r>
            <a:r>
              <a:rPr lang="en-US" sz="2200" dirty="0" smtClean="0"/>
              <a:t>PDT, 24</a:t>
            </a:r>
            <a:r>
              <a:rPr lang="en-US" sz="2200" dirty="0"/>
              <a:t>-Oct 08:00 </a:t>
            </a:r>
            <a:r>
              <a:rPr lang="en-US" sz="2200" dirty="0" smtClean="0"/>
              <a:t>PDT, </a:t>
            </a:r>
            <a:r>
              <a:rPr lang="sk-SK" sz="2200" dirty="0" smtClean="0"/>
              <a:t>07</a:t>
            </a:r>
            <a:r>
              <a:rPr lang="sk-SK" sz="2200" dirty="0"/>
              <a:t>-Nov 08:00 PDT</a:t>
            </a:r>
            <a:endParaRPr lang="en-US" sz="2200" dirty="0"/>
          </a:p>
          <a:p>
            <a:r>
              <a:rPr lang="en-US" sz="2200" dirty="0" smtClean="0"/>
              <a:t>Meeting </a:t>
            </a:r>
            <a:r>
              <a:rPr lang="en-US" sz="2200" dirty="0"/>
              <a:t>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xmlns="" val="249397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xmlns="" val="3955486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xmlns="" val="1522355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&lt;November 2014&gt;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8892FFC0-995F-DE49-BD9D-597BA496739F}" type="slidenum">
              <a:rPr lang="en-US"/>
              <a:pPr/>
              <a:t>8</a:t>
            </a:fld>
            <a:endParaRPr lang="en-US"/>
          </a:p>
        </p:txBody>
      </p:sp>
      <p:sp>
        <p:nvSpPr>
          <p:cNvPr id="61442" name="Rectangle 2"/>
          <p:cNvSpPr>
            <a:spLocks noGrp="1" noChangeArrowheads="1"/>
          </p:cNvSpPr>
          <p:nvPr>
            <p:ph type="title"/>
          </p:nvPr>
        </p:nvSpPr>
        <p:spPr>
          <a:xfrm>
            <a:off x="685800" y="228600"/>
            <a:ext cx="7772400" cy="1066800"/>
          </a:xfrm>
        </p:spPr>
        <p:txBody>
          <a:bodyPr/>
          <a:lstStyle/>
          <a:p>
            <a:r>
              <a:rPr lang="en-US" dirty="0" smtClean="0"/>
              <a:t>Summary</a:t>
            </a:r>
            <a:endParaRPr lang="en-US" dirty="0"/>
          </a:p>
        </p:txBody>
      </p:sp>
      <p:sp>
        <p:nvSpPr>
          <p:cNvPr id="61443" name="Rectangle 3"/>
          <p:cNvSpPr>
            <a:spLocks noGrp="1" noChangeArrowheads="1"/>
          </p:cNvSpPr>
          <p:nvPr>
            <p:ph type="body" idx="1"/>
          </p:nvPr>
        </p:nvSpPr>
        <p:spPr>
          <a:xfrm>
            <a:off x="228600" y="1676400"/>
            <a:ext cx="8686800" cy="4648200"/>
          </a:xfrm>
        </p:spPr>
        <p:txBody>
          <a:bodyPr/>
          <a:lstStyle/>
          <a:p>
            <a:pPr>
              <a:lnSpc>
                <a:spcPct val="80000"/>
              </a:lnSpc>
            </a:pPr>
            <a:r>
              <a:rPr lang="en-US" dirty="0" smtClean="0">
                <a:latin typeface="+mj-lt"/>
              </a:rPr>
              <a:t>Current IETF issues include: </a:t>
            </a:r>
            <a:endParaRPr lang="en-US" dirty="0" smtClean="0">
              <a:latin typeface="+mj-lt"/>
            </a:endParaRPr>
          </a:p>
          <a:p>
            <a:pPr lvl="1">
              <a:lnSpc>
                <a:spcPct val="80000"/>
              </a:lnSpc>
            </a:pPr>
            <a:r>
              <a:rPr lang="en-US" dirty="0" smtClean="0">
                <a:latin typeface="+mj-lt"/>
              </a:rPr>
              <a:t>RPL </a:t>
            </a:r>
            <a:r>
              <a:rPr lang="en-US" dirty="0" smtClean="0">
                <a:latin typeface="+mj-lt"/>
              </a:rPr>
              <a:t>Hop-by-Hop flow </a:t>
            </a:r>
            <a:r>
              <a:rPr lang="en-US" dirty="0" smtClean="0">
                <a:latin typeface="+mj-lt"/>
              </a:rPr>
              <a:t>label </a:t>
            </a:r>
            <a:r>
              <a:rPr lang="en-US" dirty="0" smtClean="0">
                <a:latin typeface="+mj-lt"/>
              </a:rPr>
              <a:t>size (8 octets</a:t>
            </a:r>
            <a:r>
              <a:rPr lang="en-US" dirty="0" smtClean="0">
                <a:latin typeface="+mj-lt"/>
              </a:rPr>
              <a:t>) vs. 6lo compression</a:t>
            </a:r>
          </a:p>
          <a:p>
            <a:pPr lvl="1">
              <a:lnSpc>
                <a:spcPct val="80000"/>
              </a:lnSpc>
            </a:pPr>
            <a:r>
              <a:rPr lang="en-US" dirty="0" smtClean="0">
                <a:latin typeface="+mj-lt"/>
              </a:rPr>
              <a:t>security </a:t>
            </a:r>
            <a:r>
              <a:rPr lang="en-US" dirty="0" smtClean="0">
                <a:latin typeface="+mj-lt"/>
              </a:rPr>
              <a:t>architecture</a:t>
            </a:r>
          </a:p>
          <a:p>
            <a:pPr>
              <a:lnSpc>
                <a:spcPct val="80000"/>
              </a:lnSpc>
            </a:pPr>
            <a:r>
              <a:rPr lang="en-US" dirty="0" smtClean="0">
                <a:latin typeface="+mj-lt"/>
              </a:rPr>
              <a:t>Current 802.15.4 </a:t>
            </a:r>
            <a:r>
              <a:rPr lang="en-US" dirty="0" smtClean="0">
                <a:latin typeface="+mj-lt"/>
              </a:rPr>
              <a:t>issues include;</a:t>
            </a:r>
          </a:p>
          <a:p>
            <a:pPr lvl="1">
              <a:lnSpc>
                <a:spcPct val="80000"/>
              </a:lnSpc>
            </a:pPr>
            <a:r>
              <a:rPr lang="en-US" dirty="0" smtClean="0">
                <a:latin typeface="+mj-lt"/>
              </a:rPr>
              <a:t>TSCH </a:t>
            </a:r>
            <a:r>
              <a:rPr lang="en-US" dirty="0" smtClean="0">
                <a:latin typeface="+mj-lt"/>
              </a:rPr>
              <a:t>timings must change per band to accommodate data rates, regulatory, etc.</a:t>
            </a:r>
          </a:p>
          <a:p>
            <a:pPr lvl="1">
              <a:lnSpc>
                <a:spcPct val="80000"/>
              </a:lnSpc>
            </a:pPr>
            <a:r>
              <a:rPr lang="en-US" dirty="0" smtClean="0">
                <a:latin typeface="+mj-lt"/>
              </a:rPr>
              <a:t>Correct TSCH CSMA issues along with PCA addition</a:t>
            </a:r>
          </a:p>
          <a:p>
            <a:pPr lvl="1">
              <a:lnSpc>
                <a:spcPct val="80000"/>
              </a:lnSpc>
            </a:pPr>
            <a:r>
              <a:rPr lang="en-US" dirty="0" smtClean="0">
                <a:latin typeface="+mj-lt"/>
              </a:rPr>
              <a:t>Numerous ambiguities within 802.15.4  </a:t>
            </a:r>
            <a:r>
              <a:rPr lang="en-US" dirty="0" smtClean="0">
                <a:latin typeface="+mj-lt"/>
              </a:rPr>
              <a:t>TSCH text must be corrected</a:t>
            </a:r>
            <a:endParaRPr lang="en-US" sz="2000" dirty="0" smtClean="0"/>
          </a:p>
        </p:txBody>
      </p:sp>
    </p:spTree>
    <p:extLst>
      <p:ext uri="{BB962C8B-B14F-4D97-AF65-F5344CB8AC3E}">
        <p14:creationId xmlns:p14="http://schemas.microsoft.com/office/powerpoint/2010/main" xmlns="" val="4069561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27682</TotalTime>
  <Words>780</Words>
  <Application>Microsoft Macintosh PowerPoint</Application>
  <PresentationFormat>On-screen Show (4:3)</PresentationFormat>
  <Paragraphs>122</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Slide 1</vt:lpstr>
      <vt:lpstr>Meeting Goals (Agenda 15-14-0608-00)</vt:lpstr>
      <vt:lpstr>Meeting Accomplishments</vt:lpstr>
      <vt:lpstr>IETF 6TISCH Mailing List Information</vt:lpstr>
      <vt:lpstr>IETF 6TISCH call information</vt:lpstr>
      <vt:lpstr>IG 6TISCH reflector information</vt:lpstr>
      <vt:lpstr>IETF 6tisch Working Group Scope</vt:lpstr>
      <vt:lpstr>Summary</vt:lpstr>
    </vt:vector>
  </TitlesOfParts>
  <Manager/>
  <Company>Kinney Consulting LLC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San Diego</dc:title>
  <dc:subject>IEEE 802.15 &lt;IG 6tisch Opening/Closing Report&gt;</dc:subject>
  <dc:creator>Pat Kinney</dc:creator>
  <cp:keywords/>
  <dc:description>&lt;15-14-0431-00-00IG6t&gt;</dc:description>
  <cp:lastModifiedBy>patkinney</cp:lastModifiedBy>
  <cp:revision>550</cp:revision>
  <cp:lastPrinted>1998-02-10T13:28:06Z</cp:lastPrinted>
  <dcterms:created xsi:type="dcterms:W3CDTF">2009-07-12T16:25:16Z</dcterms:created>
  <dcterms:modified xsi:type="dcterms:W3CDTF">2014-11-06T23:06:47Z</dcterms:modified>
  <cp:category/>
</cp:coreProperties>
</file>