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59" r:id="rId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955" y="-5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7E28BD22-95C8-4F75-8442-8C8F237F808A}"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543D8BF7-20F0-40DA-8CB4-2D38C1E5B0A8}"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916E01FA-1B61-4430-B0B5-597BA81724E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166E4EF1-EF7D-42DF-9514-09C39560E9D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ECA2BFF8-3C83-4866-BB89-B33CF48FF33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C6559711-EE4F-45F6-AF56-0364F1B128E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141EC929-B29D-4199-A6B8-49BE3CABAC4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t>&lt;month year&gt;</a:t>
            </a:r>
          </a:p>
        </p:txBody>
      </p:sp>
      <p:sp>
        <p:nvSpPr>
          <p:cNvPr id="6" name="Footer Placeholder 5"/>
          <p:cNvSpPr>
            <a:spLocks noGrp="1"/>
          </p:cNvSpPr>
          <p:nvPr>
            <p:ph type="ftr" sz="quarter" idx="11"/>
          </p:nvPr>
        </p:nvSpPr>
        <p:spPr/>
        <p:txBody>
          <a:bodyPr/>
          <a:lstStyle>
            <a:lvl1pPr>
              <a:defRPr/>
            </a:lvl1pPr>
          </a:lstStyle>
          <a:p>
            <a:r>
              <a:rPr 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t>Slide </a:t>
            </a:r>
            <a:fld id="{CF6D2EE8-9DA8-4733-963D-E331EEBC28F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t>&lt;month year&gt;</a:t>
            </a:r>
          </a:p>
        </p:txBody>
      </p:sp>
      <p:sp>
        <p:nvSpPr>
          <p:cNvPr id="8" name="Footer Placeholder 7"/>
          <p:cNvSpPr>
            <a:spLocks noGrp="1"/>
          </p:cNvSpPr>
          <p:nvPr>
            <p:ph type="ftr" sz="quarter" idx="11"/>
          </p:nvPr>
        </p:nvSpPr>
        <p:spPr/>
        <p:txBody>
          <a:bodyPr/>
          <a:lstStyle>
            <a:lvl1pPr>
              <a:defRPr/>
            </a:lvl1pPr>
          </a:lstStyle>
          <a:p>
            <a:r>
              <a:rPr lang="en-US"/>
              <a:t>&lt;author&gt;, &lt;company&gt;</a:t>
            </a:r>
          </a:p>
        </p:txBody>
      </p:sp>
      <p:sp>
        <p:nvSpPr>
          <p:cNvPr id="9" name="Slide Number Placeholder 8"/>
          <p:cNvSpPr>
            <a:spLocks noGrp="1"/>
          </p:cNvSpPr>
          <p:nvPr>
            <p:ph type="sldNum" sz="quarter" idx="12"/>
          </p:nvPr>
        </p:nvSpPr>
        <p:spPr/>
        <p:txBody>
          <a:bodyPr/>
          <a:lstStyle>
            <a:lvl1pPr>
              <a:defRPr/>
            </a:lvl1pPr>
          </a:lstStyle>
          <a:p>
            <a:r>
              <a:rPr lang="en-US"/>
              <a:t>Slide </a:t>
            </a:r>
            <a:fld id="{A2EA8F4F-FA5A-4C7C-80F9-66B81968FB3D}"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t>&lt;month year&gt;</a:t>
            </a:r>
          </a:p>
        </p:txBody>
      </p:sp>
      <p:sp>
        <p:nvSpPr>
          <p:cNvPr id="4" name="Footer Placeholder 3"/>
          <p:cNvSpPr>
            <a:spLocks noGrp="1"/>
          </p:cNvSpPr>
          <p:nvPr>
            <p:ph type="ftr" sz="quarter" idx="11"/>
          </p:nvPr>
        </p:nvSpPr>
        <p:spPr/>
        <p:txBody>
          <a:bodyPr/>
          <a:lstStyle>
            <a:lvl1pPr>
              <a:defRPr/>
            </a:lvl1pPr>
          </a:lstStyle>
          <a:p>
            <a:r>
              <a:rPr lang="en-US"/>
              <a:t>&lt;author&gt;, &lt;company&gt;</a:t>
            </a:r>
          </a:p>
        </p:txBody>
      </p:sp>
      <p:sp>
        <p:nvSpPr>
          <p:cNvPr id="5" name="Slide Number Placeholder 4"/>
          <p:cNvSpPr>
            <a:spLocks noGrp="1"/>
          </p:cNvSpPr>
          <p:nvPr>
            <p:ph type="sldNum" sz="quarter" idx="12"/>
          </p:nvPr>
        </p:nvSpPr>
        <p:spPr/>
        <p:txBody>
          <a:bodyPr/>
          <a:lstStyle>
            <a:lvl1pPr>
              <a:defRPr/>
            </a:lvl1pPr>
          </a:lstStyle>
          <a:p>
            <a:r>
              <a:rPr lang="en-US"/>
              <a:t>Slide </a:t>
            </a:r>
            <a:fld id="{6C2499C7-4C68-4238-BB0A-C20F5FBBE76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t>&lt;month year&gt;</a:t>
            </a:r>
          </a:p>
        </p:txBody>
      </p:sp>
      <p:sp>
        <p:nvSpPr>
          <p:cNvPr id="3" name="Footer Placeholder 2"/>
          <p:cNvSpPr>
            <a:spLocks noGrp="1"/>
          </p:cNvSpPr>
          <p:nvPr>
            <p:ph type="ftr" sz="quarter" idx="11"/>
          </p:nvPr>
        </p:nvSpPr>
        <p:spPr/>
        <p:txBody>
          <a:bodyPr/>
          <a:lstStyle>
            <a:lvl1pPr>
              <a:defRPr/>
            </a:lvl1pPr>
          </a:lstStyle>
          <a:p>
            <a:r>
              <a:rPr lang="en-US"/>
              <a:t>&lt;author&gt;, &lt;company&gt;</a:t>
            </a:r>
          </a:p>
        </p:txBody>
      </p:sp>
      <p:sp>
        <p:nvSpPr>
          <p:cNvPr id="4" name="Slide Number Placeholder 3"/>
          <p:cNvSpPr>
            <a:spLocks noGrp="1"/>
          </p:cNvSpPr>
          <p:nvPr>
            <p:ph type="sldNum" sz="quarter" idx="12"/>
          </p:nvPr>
        </p:nvSpPr>
        <p:spPr/>
        <p:txBody>
          <a:bodyPr/>
          <a:lstStyle>
            <a:lvl1pPr>
              <a:defRPr/>
            </a:lvl1pPr>
          </a:lstStyle>
          <a:p>
            <a:r>
              <a:rPr lang="en-US"/>
              <a:t>Slide </a:t>
            </a:r>
            <a:fld id="{DD7F402F-ACDC-460D-A0FF-6380D1575F6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&lt;month year&gt;</a:t>
            </a:r>
          </a:p>
        </p:txBody>
      </p:sp>
      <p:sp>
        <p:nvSpPr>
          <p:cNvPr id="6" name="Footer Placeholder 5"/>
          <p:cNvSpPr>
            <a:spLocks noGrp="1"/>
          </p:cNvSpPr>
          <p:nvPr>
            <p:ph type="ftr" sz="quarter" idx="11"/>
          </p:nvPr>
        </p:nvSpPr>
        <p:spPr/>
        <p:txBody>
          <a:bodyPr/>
          <a:lstStyle>
            <a:lvl1pPr>
              <a:defRPr/>
            </a:lvl1pPr>
          </a:lstStyle>
          <a:p>
            <a:r>
              <a:rPr 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t>Slide </a:t>
            </a:r>
            <a:fld id="{9DA5192E-B797-44C9-9A3E-D1CA2F1183FB}"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&lt;month year&gt;</a:t>
            </a:r>
          </a:p>
        </p:txBody>
      </p:sp>
      <p:sp>
        <p:nvSpPr>
          <p:cNvPr id="6" name="Footer Placeholder 5"/>
          <p:cNvSpPr>
            <a:spLocks noGrp="1"/>
          </p:cNvSpPr>
          <p:nvPr>
            <p:ph type="ftr" sz="quarter" idx="11"/>
          </p:nvPr>
        </p:nvSpPr>
        <p:spPr/>
        <p:txBody>
          <a:bodyPr/>
          <a:lstStyle>
            <a:lvl1pPr>
              <a:defRPr/>
            </a:lvl1pPr>
          </a:lstStyle>
          <a:p>
            <a:r>
              <a:rPr 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t>Slide </a:t>
            </a:r>
            <a:fld id="{78F29664-A09B-4CCB-95D0-97DDF962DF0D}"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2012</a:t>
            </a:r>
            <a:endParaRPr 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Shahriar Emami, Samsung</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A7BD7A31-6D03-4C9D-B015-496C4D44945F}" type="slidenum">
              <a:rPr lang="en-US"/>
              <a:pPr/>
              <a:t>‹#›</a:t>
            </a:fld>
            <a:endParaRPr lang="en-US"/>
          </a:p>
        </p:txBody>
      </p:sp>
      <p:sp>
        <p:nvSpPr>
          <p:cNvPr id="1031" name="Rectangle 7"/>
          <p:cNvSpPr>
            <a:spLocks noChangeArrowheads="1"/>
          </p:cNvSpPr>
          <p:nvPr/>
        </p:nvSpPr>
        <p:spPr bwMode="auto">
          <a:xfrm>
            <a:off x="3886200" y="394156"/>
            <a:ext cx="4572000" cy="215444"/>
          </a:xfrm>
          <a:prstGeom prst="rect">
            <a:avLst/>
          </a:prstGeom>
          <a:noFill/>
          <a:ln w="9525">
            <a:noFill/>
            <a:miter lim="800000"/>
            <a:headEnd/>
            <a:tailEnd/>
          </a:ln>
          <a:effectLst/>
        </p:spPr>
        <p:txBody>
          <a:bodyPr wrap="square" lIns="0" tIns="0" rIns="0" bIns="0" anchor="b">
            <a:spAutoFit/>
          </a:bodyPr>
          <a:lstStyle/>
          <a:p>
            <a:pPr lvl="4" algn="r"/>
            <a:r>
              <a:rPr lang="en-US" sz="1400" b="1" dirty="0"/>
              <a:t>doc.: IEEE </a:t>
            </a:r>
            <a:r>
              <a:rPr lang="en-US" sz="1400" b="1" dirty="0" smtClean="0"/>
              <a:t>802.15-12-0250-00-0ulp</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dirty="0" smtClean="0"/>
              <a:t>May 2012</a:t>
            </a:r>
            <a:endParaRPr lang="en-US" dirty="0"/>
          </a:p>
        </p:txBody>
      </p:sp>
      <p:sp>
        <p:nvSpPr>
          <p:cNvPr id="5" name="Footer Placeholder 2"/>
          <p:cNvSpPr>
            <a:spLocks noGrp="1"/>
          </p:cNvSpPr>
          <p:nvPr>
            <p:ph type="ftr" sz="quarter" idx="11"/>
          </p:nvPr>
        </p:nvSpPr>
        <p:spPr>
          <a:xfrm>
            <a:off x="5486400" y="6475413"/>
            <a:ext cx="3124200" cy="184666"/>
          </a:xfrm>
        </p:spPr>
        <p:txBody>
          <a:bodyPr/>
          <a:lstStyle/>
          <a:p>
            <a:r>
              <a:rPr lang="en-US" dirty="0" smtClean="0"/>
              <a:t>Shahriar Emami,  Samsung</a:t>
            </a:r>
            <a:endParaRPr lang="en-US" dirty="0"/>
          </a:p>
        </p:txBody>
      </p:sp>
      <p:sp>
        <p:nvSpPr>
          <p:cNvPr id="6" name="Slide Number Placeholder 3"/>
          <p:cNvSpPr>
            <a:spLocks noGrp="1"/>
          </p:cNvSpPr>
          <p:nvPr>
            <p:ph type="sldNum" sz="quarter" idx="12"/>
          </p:nvPr>
        </p:nvSpPr>
        <p:spPr/>
        <p:txBody>
          <a:bodyPr/>
          <a:lstStyle/>
          <a:p>
            <a:r>
              <a:rPr lang="en-US"/>
              <a:t>Slide </a:t>
            </a:r>
            <a:fld id="{D34A9B22-7174-425D-A7F2-FCA126E25A0C}" type="slidenum">
              <a:rPr lang="en-US"/>
              <a:pPr/>
              <a:t>1</a:t>
            </a:fld>
            <a:endParaRPr lang="en-US"/>
          </a:p>
        </p:txBody>
      </p:sp>
      <p:sp>
        <p:nvSpPr>
          <p:cNvPr id="27651" name="Rectangle 3"/>
          <p:cNvSpPr>
            <a:spLocks noChangeArrowheads="1"/>
          </p:cNvSpPr>
          <p:nvPr/>
        </p:nvSpPr>
        <p:spPr bwMode="auto">
          <a:xfrm>
            <a:off x="152400" y="609600"/>
            <a:ext cx="8991600" cy="4524315"/>
          </a:xfrm>
          <a:prstGeom prst="rect">
            <a:avLst/>
          </a:prstGeom>
          <a:noFill/>
          <a:ln w="12700">
            <a:noFill/>
            <a:miter lim="800000"/>
            <a:headEnd type="none" w="sm" len="sm"/>
            <a:tailEnd type="none" w="sm" len="sm"/>
          </a:ln>
          <a:effectLst/>
        </p:spPr>
        <p:txBody>
          <a:bodyPr>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a:t>
            </a:r>
            <a:r>
              <a:rPr lang="en-US" sz="1600" b="1" dirty="0" smtClean="0">
                <a:solidFill>
                  <a:schemeClr val="tx2"/>
                </a:solidFill>
              </a:rPr>
              <a:t>Title:</a:t>
            </a:r>
            <a:r>
              <a:rPr lang="en-US" sz="1600" dirty="0" smtClean="0">
                <a:solidFill>
                  <a:schemeClr val="tx2"/>
                </a:solidFill>
              </a:rPr>
              <a:t> </a:t>
            </a:r>
            <a:r>
              <a:rPr lang="en-US" altLang="ko-KR" sz="1600" dirty="0" smtClean="0">
                <a:ea typeface="Gulim" pitchFamily="34" charset="-127"/>
                <a:cs typeface="Times New Roman" pitchFamily="18" charset="0"/>
              </a:rPr>
              <a:t>2.4 </a:t>
            </a:r>
            <a:r>
              <a:rPr lang="en-US" altLang="ko-KR" sz="1600" dirty="0">
                <a:ea typeface="Gulim" pitchFamily="34" charset="-127"/>
                <a:cs typeface="Times New Roman" pitchFamily="18" charset="0"/>
              </a:rPr>
              <a:t>GHz IEEE 802.15.4 Chipsets: Existing &amp; Next Generation</a:t>
            </a:r>
            <a:endParaRPr lang="en-US" sz="1600" dirty="0">
              <a:solidFill>
                <a:schemeClr val="tx2"/>
              </a:solidFill>
            </a:endParaRPr>
          </a:p>
          <a:p>
            <a:r>
              <a:rPr lang="en-US" sz="1600" b="1" dirty="0">
                <a:solidFill>
                  <a:schemeClr val="tx2"/>
                </a:solidFill>
              </a:rPr>
              <a:t>Date Submitted: </a:t>
            </a:r>
            <a:r>
              <a:rPr lang="en-US" sz="1600" dirty="0">
                <a:solidFill>
                  <a:schemeClr val="tx2"/>
                </a:solidFill>
              </a:rPr>
              <a:t> </a:t>
            </a:r>
            <a:r>
              <a:rPr lang="en-US" sz="1600" dirty="0" smtClean="0">
                <a:solidFill>
                  <a:schemeClr val="tx2"/>
                </a:solidFill>
              </a:rPr>
              <a:t>May 2012</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altLang="ko-KR" sz="1600" b="1" dirty="0">
                <a:ea typeface="Gulim" pitchFamily="34" charset="-127"/>
                <a:cs typeface="Times New Roman" pitchFamily="18" charset="0"/>
              </a:rPr>
              <a:t>:</a:t>
            </a:r>
            <a:r>
              <a:rPr lang="en-US" altLang="ko-KR" sz="1600" dirty="0">
                <a:ea typeface="Gulim" pitchFamily="34" charset="-127"/>
                <a:cs typeface="Times New Roman" pitchFamily="18" charset="0"/>
              </a:rPr>
              <a:t> </a:t>
            </a:r>
            <a:r>
              <a:rPr lang="en-US" sz="1600" dirty="0">
                <a:ea typeface="Gulim" pitchFamily="34" charset="-127"/>
                <a:cs typeface="Times New Roman" pitchFamily="18" charset="0"/>
              </a:rPr>
              <a:t>Shahriar Emami, Kiran Bynam, Youngsoo Kim, Samsung; Chiu Ngo, Chunhui (Allan) Zhu, </a:t>
            </a:r>
            <a:r>
              <a:rPr lang="en-US" sz="1600" dirty="0" smtClean="0">
                <a:ea typeface="Gulim" pitchFamily="34" charset="-127"/>
                <a:cs typeface="Times New Roman" pitchFamily="18" charset="0"/>
              </a:rPr>
              <a:t>Samsung</a:t>
            </a:r>
            <a:endParaRPr lang="en-US" sz="1600" dirty="0">
              <a:solidFill>
                <a:schemeClr val="tx2"/>
              </a:solidFill>
            </a:endParaRPr>
          </a:p>
          <a:p>
            <a:r>
              <a:rPr lang="en-US" sz="1600" dirty="0" smtClean="0">
                <a:solidFill>
                  <a:schemeClr val="tx2"/>
                </a:solidFill>
              </a:rPr>
              <a:t>E-Mail: </a:t>
            </a:r>
            <a:r>
              <a:rPr lang="en-US" altLang="ko-KR" sz="1600" dirty="0" smtClean="0">
                <a:ea typeface="Gulim" pitchFamily="34" charset="-127"/>
                <a:cs typeface="Times New Roman" pitchFamily="18" charset="0"/>
              </a:rPr>
              <a:t>[</a:t>
            </a:r>
            <a:r>
              <a:rPr lang="en-US" altLang="ko-KR" sz="1600" dirty="0">
                <a:ea typeface="Gulim" pitchFamily="34" charset="-127"/>
                <a:cs typeface="Times New Roman" pitchFamily="18" charset="0"/>
              </a:rPr>
              <a:t>Shahriar.e@samsung.com]</a:t>
            </a:r>
            <a:endParaRPr lang="en-US" sz="1600" dirty="0">
              <a:solidFill>
                <a:schemeClr val="tx2"/>
              </a:solidFill>
            </a:endParaRPr>
          </a:p>
          <a:p>
            <a:pPr>
              <a:spcBef>
                <a:spcPts val="600"/>
              </a:spcBef>
              <a:spcAft>
                <a:spcPts val="600"/>
              </a:spcAft>
            </a:pPr>
            <a:r>
              <a:rPr lang="en-US" sz="1600" b="1" dirty="0">
                <a:solidFill>
                  <a:schemeClr val="tx2"/>
                </a:solidFill>
              </a:rPr>
              <a:t>Re:</a:t>
            </a:r>
            <a:r>
              <a:rPr lang="en-US" sz="1600" dirty="0">
                <a:solidFill>
                  <a:schemeClr val="tx2"/>
                </a:solidFill>
              </a:rPr>
              <a:t> </a:t>
            </a:r>
            <a:r>
              <a:rPr lang="en-US" dirty="0">
                <a:solidFill>
                  <a:schemeClr val="accent2"/>
                </a:solidFill>
              </a:rPr>
              <a:t>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a:t>
            </a:r>
            <a:r>
              <a:rPr lang="en-US" altLang="ko-KR" sz="1600" dirty="0">
                <a:ea typeface="Gulim" pitchFamily="34" charset="-127"/>
                <a:cs typeface="Times New Roman" pitchFamily="18" charset="0"/>
              </a:rPr>
              <a:t> To request to compare/contrast 2.4 GHz silicon and establish a target for next generation </a:t>
            </a:r>
            <a:endParaRPr lang="en-US" sz="1600" dirty="0">
              <a:solidFill>
                <a:schemeClr val="tx2"/>
              </a:solidFill>
            </a:endParaRP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solidFill>
                  <a:schemeClr val="tx2"/>
                </a:solidFill>
              </a:rPr>
              <a:t>ULP related information</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136</TotalTime>
  <Words>71</Words>
  <Application>Microsoft Office PowerPoint</Application>
  <PresentationFormat>On-screen Show (4:3)</PresentationFormat>
  <Paragraphs>14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IEEE-P802_15</vt:lpstr>
      <vt:lpstr>Slide 1</vt:lpstr>
    </vt:vector>
  </TitlesOfParts>
  <Company>Samsung Electronics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Shahriar Emani</dc:creator>
  <dc:description>&lt;doc#&gt;</dc:description>
  <cp:lastModifiedBy>Shahriar Emani</cp:lastModifiedBy>
  <cp:revision>14</cp:revision>
  <cp:lastPrinted>1998-02-10T13:28:06Z</cp:lastPrinted>
  <dcterms:created xsi:type="dcterms:W3CDTF">2012-05-11T20:07:05Z</dcterms:created>
  <dcterms:modified xsi:type="dcterms:W3CDTF">2012-05-15T01:03:13Z</dcterms:modified>
</cp:coreProperties>
</file>