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9" r:id="rId2"/>
    <p:sldId id="258" r:id="rId3"/>
    <p:sldId id="256" r:id="rId4"/>
    <p:sldId id="262" r:id="rId5"/>
    <p:sldId id="263" r:id="rId6"/>
    <p:sldId id="265" r:id="rId7"/>
    <p:sldId id="266" r:id="rId8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 varScale="1">
        <p:scale>
          <a:sx n="72" d="100"/>
          <a:sy n="72" d="100"/>
        </p:scale>
        <p:origin x="-10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544888" y="177800"/>
            <a:ext cx="26939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23098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160838" y="8982075"/>
            <a:ext cx="2157412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000"/>
            </a:lvl1pPr>
          </a:lstStyle>
          <a:p>
            <a:r>
              <a:rPr lang="en-US"/>
              <a:t>&lt;author&gt;, &lt;company&gt;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2697163" y="8982075"/>
            <a:ext cx="1385887" cy="15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 sz="1000"/>
            </a:lvl1pPr>
          </a:lstStyle>
          <a:p>
            <a:r>
              <a:rPr lang="en-US"/>
              <a:t>Page </a:t>
            </a:r>
            <a:fld id="{3FED3812-102E-4E2E-9592-C86C5986F24B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467100" y="98425"/>
            <a:ext cx="281463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/>
              <a:t>doc.: IEEE 802.15-&lt;doc#&gt;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27368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&lt;month year&gt;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771900" y="8985250"/>
            <a:ext cx="25098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2933700" y="8985250"/>
            <a:ext cx="8016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40458E09-3FE6-4B5D-92D8-F3B0C2BEFC64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/>
              <a:t>doc.: IEEE 802.15-&lt;doc#&gt;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/>
              <a:t>&lt;month year&gt;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/>
              <a:t>&lt;author&gt;, &lt;company&gt;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15E18E9D-FD46-43D3-9CEF-A3114DB6216F}" type="slidenum">
              <a:rPr lang="en-US"/>
              <a:pPr/>
              <a:t>3</a:t>
            </a:fld>
            <a:endParaRPr lang="en-US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doc.: IEEE 802.15-&lt;doc#&gt;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&lt;month year&gt;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 smtClean="0"/>
              <a:t>&lt;author&gt;, &lt;company&gt;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0458E09-3FE6-4B5D-92D8-F3B0C2BEFC64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C1591725-786E-4A19-84B5-0A5FB0EBD1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520FD9D0-D234-4AE4-A0DC-C29B5F3E84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CE44E7E-E1B0-4810-B1F4-1F3B770F98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734919BA-A7D7-49CD-9F19-EEAD2CC7856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42D4C8B0-C2A5-4A89-8C94-804DF8487F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D429F183-3C1C-489C-B59F-DAB82368C8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2DBF8B96-4657-4D69-8147-0EBE04E67B3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E474C644-2C54-420B-BE15-621E9AF42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Slide </a:t>
            </a:r>
            <a:fld id="{3A83BFFE-5047-4C73-9D8C-5B318FA66E0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98A8E4CC-7A90-4005-BB28-84FBCECFFD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Slide </a:t>
            </a:r>
            <a:fld id="{B78CC793-B3FB-4AC9-A821-51036D4AB5D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5AA9BE4D-CBE9-48D9-9187-D72E38EDC6C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Box 14"/>
          <p:cNvSpPr txBox="1"/>
          <p:nvPr userDrawn="1"/>
        </p:nvSpPr>
        <p:spPr>
          <a:xfrm>
            <a:off x="606672" y="334039"/>
            <a:ext cx="135075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/>
              <a:t>March,</a:t>
            </a:r>
            <a:r>
              <a:rPr lang="en-US" sz="1400" b="1" baseline="0" dirty="0" smtClean="0"/>
              <a:t> 2010</a:t>
            </a:r>
            <a:endParaRPr lang="en-US" sz="1400" b="1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6512651" y="6418390"/>
            <a:ext cx="21209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dirty="0" smtClean="0"/>
              <a:t>Adrian Jennings,</a:t>
            </a:r>
            <a:r>
              <a:rPr lang="en-US" baseline="0" dirty="0" smtClean="0"/>
              <a:t> Time Domain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3499336" y="334039"/>
            <a:ext cx="5043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828800" lvl="3" algn="r"/>
            <a:r>
              <a:rPr lang="en-US" sz="1400" dirty="0" smtClean="0">
                <a:solidFill>
                  <a:schemeClr val="tx1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doc.: IEEE 802. </a:t>
            </a:r>
            <a:r>
              <a:rPr lang="en-US" sz="1400" dirty="0" smtClean="0">
                <a:solidFill>
                  <a:schemeClr val="tx1"/>
                </a:solidFill>
                <a:latin typeface="Times New Roman Bold" charset="0"/>
                <a:cs typeface="Times New Roman Bold" charset="0"/>
                <a:sym typeface="Times New Roman Bold" charset="0"/>
              </a:rPr>
              <a:t>15-10-0206-01-004f</a:t>
            </a:r>
            <a:endParaRPr lang="en-US" sz="1400" dirty="0">
              <a:solidFill>
                <a:schemeClr val="tx1"/>
              </a:solidFill>
              <a:latin typeface="Times New Roman Bold" charset="0"/>
              <a:cs typeface="Times New Roman Bold" charset="0"/>
              <a:sym typeface="Times New Roman Bold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Adrian.jennings@timedomain.co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62040A0B-F633-4B7B-BBB4-D34CAE5E699D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152400" y="609600"/>
            <a:ext cx="8991600" cy="501675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800" b="1" u="sng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Project: IEEE P802.15 Working Group for Wireless Personal Area Networks (WPANs)</a:t>
            </a:r>
            <a:endParaRPr lang="en-US" sz="1600" b="1" dirty="0">
              <a:solidFill>
                <a:schemeClr val="tx2"/>
              </a:solidFill>
            </a:endParaRP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Submission Title: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 smtClean="0">
                <a:solidFill>
                  <a:schemeClr val="tx2"/>
                </a:solidFill>
              </a:rPr>
              <a:t>[UWB Enhanced Mode Performance and Encoding Proposal]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r>
              <a:rPr lang="en-US" sz="1600" b="1" dirty="0"/>
              <a:t>Date Submitted: </a:t>
            </a:r>
            <a:r>
              <a:rPr lang="en-US" sz="1600" dirty="0" smtClean="0"/>
              <a:t>[18 Mar, 2010]</a:t>
            </a:r>
            <a:r>
              <a:rPr lang="en-US" sz="1600" dirty="0"/>
              <a:t>	</a:t>
            </a:r>
          </a:p>
          <a:p>
            <a:pPr>
              <a:defRPr/>
            </a:pPr>
            <a:r>
              <a:rPr lang="en-US" sz="1600" b="1" dirty="0">
                <a:solidFill>
                  <a:schemeClr val="tx2"/>
                </a:solidFill>
              </a:rPr>
              <a:t>Source:</a:t>
            </a:r>
            <a:r>
              <a:rPr lang="en-US" sz="1600" dirty="0">
                <a:solidFill>
                  <a:schemeClr val="tx2"/>
                </a:solidFill>
              </a:rPr>
              <a:t> </a:t>
            </a:r>
            <a:r>
              <a:rPr lang="en-US" sz="1600" dirty="0">
                <a:latin typeface="Times New Roman" charset="0"/>
                <a:cs typeface="Times New Roman" charset="0"/>
                <a:sym typeface="Times New Roman" charset="0"/>
              </a:rPr>
              <a:t> [Adrian Jennings] Company [Time Domain]</a:t>
            </a:r>
            <a:endParaRPr lang="en-US" dirty="0">
              <a:latin typeface="Times New Roman" charset="0"/>
              <a:cs typeface="Times" charset="0"/>
              <a:sym typeface="Times New Roman" charset="0"/>
            </a:endParaRPr>
          </a:p>
          <a:p>
            <a:pPr>
              <a:defRPr/>
            </a:pPr>
            <a:r>
              <a:rPr lang="en-US" sz="1600" dirty="0">
                <a:latin typeface="Times New Roman" charset="0"/>
                <a:cs typeface="Times New Roman" charset="0"/>
                <a:sym typeface="Times New Roman" charset="0"/>
              </a:rPr>
              <a:t>Address [330 Wynn Drive, Suite 300, Huntsville, AL. 35805. USA]</a:t>
            </a:r>
            <a:endParaRPr lang="en-US" dirty="0">
              <a:latin typeface="Times New Roman" charset="0"/>
              <a:cs typeface="Times" charset="0"/>
              <a:sym typeface="Times New Roman" charset="0"/>
            </a:endParaRPr>
          </a:p>
          <a:p>
            <a:pPr>
              <a:defRPr/>
            </a:pPr>
            <a:r>
              <a:rPr lang="en-US" sz="1600" dirty="0">
                <a:latin typeface="Times New Roman" charset="0"/>
                <a:cs typeface="Times New Roman" charset="0"/>
                <a:sym typeface="Times New Roman" charset="0"/>
              </a:rPr>
              <a:t>Voice:[+1 256 759 4708], FAX: [+1 256 922 0387], E-Mail:[adrian.jennings@timedomain.com]</a:t>
            </a:r>
            <a:r>
              <a:rPr lang="en-US" sz="1600" dirty="0">
                <a:solidFill>
                  <a:schemeClr val="tx2"/>
                </a:solidFill>
              </a:rPr>
              <a:t>	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>
                <a:solidFill>
                  <a:schemeClr val="tx2"/>
                </a:solidFill>
              </a:rPr>
              <a:t>Re:</a:t>
            </a:r>
            <a:r>
              <a:rPr lang="en-US" sz="1600" dirty="0"/>
              <a:t> </a:t>
            </a:r>
            <a:r>
              <a:rPr lang="en-US" sz="1600" dirty="0" smtClean="0"/>
              <a:t>[Simple FEC scheme for UWB RFID PHY]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 smtClean="0"/>
              <a:t>Abstract</a:t>
            </a:r>
            <a:r>
              <a:rPr lang="en-US" sz="1600" b="1" dirty="0"/>
              <a:t>:</a:t>
            </a:r>
            <a:r>
              <a:rPr lang="en-US" sz="1600" dirty="0"/>
              <a:t>	</a:t>
            </a:r>
            <a:r>
              <a:rPr lang="en-US" sz="1600" dirty="0" smtClean="0"/>
              <a:t>[This document describes a simple triple-voting error correction scheme for the UWB RFID PHY]</a:t>
            </a:r>
            <a:endParaRPr lang="en-US" sz="16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1600" b="1" dirty="0"/>
              <a:t>Purpose:</a:t>
            </a:r>
            <a:r>
              <a:rPr lang="en-US" sz="1600" dirty="0"/>
              <a:t>	</a:t>
            </a:r>
            <a:r>
              <a:rPr lang="en-US" sz="1600" dirty="0" smtClean="0"/>
              <a:t>[To resolve outstanding issues on the current baseline proposal]</a:t>
            </a:r>
            <a:endParaRPr lang="en-US" sz="1600" dirty="0"/>
          </a:p>
          <a:p>
            <a:r>
              <a:rPr lang="en-US" sz="1600" b="1" dirty="0"/>
              <a:t>Notice:</a:t>
            </a:r>
            <a:r>
              <a:rPr lang="en-US" sz="1600" dirty="0"/>
              <a:t>	This document has been prepared to assist the IEEE P802.15.  It is offered as a basis for discussion and is not binding on the contributing individual(s) or organization(s). The material in this document is subje</a:t>
            </a:r>
            <a:r>
              <a:rPr lang="en-US" sz="1600" dirty="0">
                <a:solidFill>
                  <a:schemeClr val="tx2"/>
                </a:solidFill>
              </a:rPr>
              <a:t>ct to change in form and content after further study. The contributor(s) reserve(s) the right to add, amend or withdraw material contained herein</a:t>
            </a:r>
            <a:r>
              <a:rPr lang="en-US" sz="1600" dirty="0" smtClean="0">
                <a:solidFill>
                  <a:schemeClr val="tx2"/>
                </a:solidFill>
              </a:rPr>
              <a:t>.</a:t>
            </a:r>
          </a:p>
          <a:p>
            <a:endParaRPr lang="en-US" sz="1600" dirty="0">
              <a:solidFill>
                <a:schemeClr val="tx2"/>
              </a:solidFill>
            </a:endParaRPr>
          </a:p>
          <a:p>
            <a:r>
              <a:rPr lang="en-US" sz="1600" b="1" dirty="0">
                <a:solidFill>
                  <a:schemeClr val="tx2"/>
                </a:solidFill>
              </a:rPr>
              <a:t>Release:</a:t>
            </a:r>
            <a:r>
              <a:rPr lang="en-US" sz="1600" dirty="0">
                <a:solidFill>
                  <a:schemeClr val="tx2"/>
                </a:solidFill>
              </a:rPr>
              <a:t>	The contributor acknowledges and accepts that this contribution becomes the property of IEEE and may be made publicly available by P802.15.	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1F3B5DFC-929C-471F-84D7-B6C2F6C9F477}" type="slidenum">
              <a:rPr lang="en-US"/>
              <a:pPr/>
              <a:t>2</a:t>
            </a:fld>
            <a:endParaRPr lang="en-US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r>
              <a:rPr lang="en-US" dirty="0" smtClean="0"/>
              <a:t>UWB Enhanced Mode Performance and Encoding Proposal</a:t>
            </a:r>
            <a:endParaRPr lang="en-US" dirty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2800" dirty="0" smtClean="0">
                <a:solidFill>
                  <a:srgbClr val="000000"/>
                </a:solidFill>
              </a:rPr>
              <a:t>Adrian Jennings</a:t>
            </a:r>
          </a:p>
          <a:p>
            <a:pPr lvl="0"/>
            <a:r>
              <a:rPr lang="en-US" sz="2800" dirty="0" smtClean="0">
                <a:solidFill>
                  <a:srgbClr val="000000"/>
                </a:solidFill>
                <a:hlinkClick r:id="rId3"/>
              </a:rPr>
              <a:t>adrian.jennings@timedomain.com</a:t>
            </a:r>
            <a:endParaRPr lang="en-US" sz="2800" dirty="0" smtClean="0">
              <a:solidFill>
                <a:srgbClr val="000000"/>
              </a:solidFill>
            </a:endParaRPr>
          </a:p>
          <a:p>
            <a:pPr lvl="0"/>
            <a:r>
              <a:rPr lang="en-US" sz="2800" dirty="0" smtClean="0">
                <a:solidFill>
                  <a:srgbClr val="000000"/>
                </a:solidFill>
              </a:rPr>
              <a:t>+1 256 759 4708</a:t>
            </a:r>
          </a:p>
          <a:p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2594007F-F26C-4AA8-A483-D58C1BE65CCC}" type="slidenum">
              <a:rPr lang="en-US"/>
              <a:pPr/>
              <a:t>3</a:t>
            </a:fld>
            <a:endParaRPr 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r>
              <a:rPr lang="en-US" sz="3200" dirty="0" smtClean="0"/>
              <a:t>Background</a:t>
            </a:r>
            <a:endParaRPr lang="en-US" sz="3200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/>
          <a:lstStyle/>
          <a:p>
            <a:r>
              <a:rPr lang="en-US" sz="2800" dirty="0" smtClean="0"/>
              <a:t>The current baseline draft has a question mark over the effectiveness of the “Enhanced Mode”</a:t>
            </a:r>
          </a:p>
          <a:p>
            <a:r>
              <a:rPr lang="en-US" sz="2800" dirty="0" smtClean="0"/>
              <a:t>This document presents data showing the value of triple-voting redundancy</a:t>
            </a:r>
          </a:p>
          <a:p>
            <a:r>
              <a:rPr lang="en-US" sz="2800" dirty="0" smtClean="0"/>
              <a:t>This document also proposes a modified encoding scheme to aid ease of implementation.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22736"/>
            <a:ext cx="7772400" cy="533400"/>
          </a:xfrm>
        </p:spPr>
        <p:txBody>
          <a:bodyPr/>
          <a:lstStyle/>
          <a:p>
            <a:r>
              <a:rPr lang="en-US" dirty="0" smtClean="0"/>
              <a:t>Experimental Data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34919BA-A7D7-49CD-9F19-EEAD2CC7856F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56290" y="1176893"/>
            <a:ext cx="7031420" cy="5239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0" name="Straight Connector 9"/>
          <p:cNvCxnSpPr/>
          <p:nvPr/>
        </p:nvCxnSpPr>
        <p:spPr bwMode="auto">
          <a:xfrm>
            <a:off x="1868557" y="2451652"/>
            <a:ext cx="901147" cy="0"/>
          </a:xfrm>
          <a:prstGeom prst="line">
            <a:avLst/>
          </a:prstGeom>
          <a:solidFill>
            <a:schemeClr val="accent1"/>
          </a:solidFill>
          <a:ln w="2857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 w="med" len="med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2955234" y="2239617"/>
            <a:ext cx="181331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latin typeface="+mn-lt"/>
              </a:rPr>
              <a:t>~2dB gain at 50% PER</a:t>
            </a:r>
            <a:endParaRPr lang="en-US" b="1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About Data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The top plot shows that triple voting redundancy has 2dB or more advantage at the fringes of coverage</a:t>
            </a:r>
          </a:p>
          <a:p>
            <a:r>
              <a:rPr lang="en-US" sz="2400" dirty="0" smtClean="0"/>
              <a:t>The bottom plot shows how this simple FEC allows the energy detect threshold to be pushed further into the noise</a:t>
            </a:r>
          </a:p>
          <a:p>
            <a:r>
              <a:rPr lang="en-US" sz="2400" dirty="0" smtClean="0"/>
              <a:t>However, caution should be read when reading this distance between curves as system gain, since pushing the threshold into the noise will break other system parameters (e.g. TOA robustness)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474C644-2C54-420B-BE15-621E9AF42CA4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Encoding Scheme</a:t>
            </a:r>
            <a:endParaRPr lang="en-US" dirty="0"/>
          </a:p>
        </p:txBody>
      </p:sp>
      <p:sp>
        <p:nvSpPr>
          <p:cNvPr id="71" name="Content Placeholder 70"/>
          <p:cNvSpPr>
            <a:spLocks noGrp="1"/>
          </p:cNvSpPr>
          <p:nvPr>
            <p:ph idx="1"/>
          </p:nvPr>
        </p:nvSpPr>
        <p:spPr>
          <a:xfrm>
            <a:off x="685800" y="1981200"/>
            <a:ext cx="7772400" cy="4419600"/>
          </a:xfrm>
        </p:spPr>
        <p:txBody>
          <a:bodyPr/>
          <a:lstStyle/>
          <a:p>
            <a:r>
              <a:rPr lang="en-US" sz="2400" dirty="0" smtClean="0"/>
              <a:t>The entire packet is repeated n times, with each packet following 0.815ms after the end of the previous packet</a:t>
            </a:r>
          </a:p>
          <a:p>
            <a:r>
              <a:rPr lang="en-US" sz="2400" dirty="0" smtClean="0"/>
              <a:t>The PHY Header contains a 3 bit subsequence count, which indicates the number of packets to follow in the burst sequence. A non encoded packet uses the value 0.</a:t>
            </a:r>
          </a:p>
          <a:p>
            <a:r>
              <a:rPr lang="en-US" sz="2400" dirty="0" smtClean="0"/>
              <a:t>Each packet contains the same data payload and sequence count from the MAC</a:t>
            </a:r>
          </a:p>
          <a:p>
            <a:r>
              <a:rPr lang="en-US" sz="2400" dirty="0" smtClean="0"/>
              <a:t>Only packets with a subsequence count of 0 can append an LEI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34919BA-A7D7-49CD-9F19-EEAD2CC7856F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For triple voting</a:t>
            </a:r>
          </a:p>
          <a:p>
            <a:pPr lvl="1"/>
            <a:r>
              <a:rPr lang="en-US" sz="2000" dirty="0" smtClean="0"/>
              <a:t>Subsequence count (SSC) starts at 2</a:t>
            </a:r>
          </a:p>
          <a:p>
            <a:pPr lvl="1"/>
            <a:r>
              <a:rPr lang="en-US" sz="2000" dirty="0" smtClean="0"/>
              <a:t>Packet 1 contains SSC 2, sequence count </a:t>
            </a:r>
            <a:r>
              <a:rPr lang="en-US" sz="2000" dirty="0" err="1" smtClean="0"/>
              <a:t>xxxx</a:t>
            </a:r>
            <a:endParaRPr lang="en-US" sz="2000" dirty="0" smtClean="0"/>
          </a:p>
          <a:p>
            <a:pPr lvl="1"/>
            <a:r>
              <a:rPr lang="en-US" sz="2000" dirty="0" smtClean="0"/>
              <a:t>Packet 2 contains SSC 1, sequence count </a:t>
            </a:r>
            <a:r>
              <a:rPr lang="en-US" sz="2000" dirty="0" err="1" smtClean="0"/>
              <a:t>xxxx</a:t>
            </a:r>
            <a:endParaRPr lang="en-US" sz="2000" dirty="0" smtClean="0"/>
          </a:p>
          <a:p>
            <a:pPr lvl="1"/>
            <a:r>
              <a:rPr lang="en-US" sz="2000" dirty="0" smtClean="0"/>
              <a:t>Packet 3 contains SSC 0, sequence count </a:t>
            </a:r>
            <a:r>
              <a:rPr lang="en-US" sz="2000" dirty="0" err="1" smtClean="0"/>
              <a:t>xxxx</a:t>
            </a:r>
            <a:r>
              <a:rPr lang="en-US" sz="2000" dirty="0" smtClean="0"/>
              <a:t>, and may append an LEI</a:t>
            </a:r>
          </a:p>
          <a:p>
            <a:r>
              <a:rPr lang="en-US" sz="2400" dirty="0" smtClean="0"/>
              <a:t>The demodulation engine aggregates packets with the same sequence count</a:t>
            </a:r>
          </a:p>
          <a:p>
            <a:r>
              <a:rPr lang="en-US" sz="2400" dirty="0" smtClean="0"/>
              <a:t>The location engine aggregates packets with  same sequence and subsequence counts</a:t>
            </a:r>
          </a:p>
          <a:p>
            <a:pPr lvl="1"/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734919BA-A7D7-49CD-9F19-EEAD2CC7856F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IEEE-P802_15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IEEE-P802_15</Template>
  <TotalTime>292</TotalTime>
  <Words>459</Words>
  <Application>Microsoft Office PowerPoint</Application>
  <PresentationFormat>On-screen Show (4:3)</PresentationFormat>
  <Paragraphs>75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IEEE-P802_15</vt:lpstr>
      <vt:lpstr>Slide 1</vt:lpstr>
      <vt:lpstr>UWB Enhanced Mode Performance and Encoding Proposal</vt:lpstr>
      <vt:lpstr>Background</vt:lpstr>
      <vt:lpstr>Experimental Data</vt:lpstr>
      <vt:lpstr>Notes About Data</vt:lpstr>
      <vt:lpstr>Encoding Scheme</vt:lpstr>
      <vt:lpstr>Example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IEEE 802.15 &lt;subject&gt;</dc:subject>
  <dc:creator>Adrian Jennings</dc:creator>
  <dc:description>&lt;doc#&gt;</dc:description>
  <cp:lastModifiedBy>Adrian Jennings</cp:lastModifiedBy>
  <cp:revision>16</cp:revision>
  <cp:lastPrinted>1998-02-10T13:28:06Z</cp:lastPrinted>
  <dcterms:created xsi:type="dcterms:W3CDTF">2010-03-01T17:29:55Z</dcterms:created>
  <dcterms:modified xsi:type="dcterms:W3CDTF">2010-03-18T15:35:33Z</dcterms:modified>
</cp:coreProperties>
</file>