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CE4"/>
    <a:srgbClr val="99CCFF"/>
    <a:srgbClr val="993366"/>
    <a:srgbClr val="CC00FF"/>
    <a:srgbClr val="CC33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10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15-10-0147-04-004f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[Time Domain UWB Band Plan Proposal]</a:t>
            </a:r>
            <a:endParaRPr lang="en-US" sz="1600" dirty="0"/>
          </a:p>
          <a:p>
            <a:r>
              <a:rPr lang="en-US" sz="1600" b="1" dirty="0"/>
              <a:t>Date Submitted: </a:t>
            </a:r>
            <a:r>
              <a:rPr lang="en-US" sz="1600" dirty="0" smtClean="0"/>
              <a:t>[</a:t>
            </a:r>
            <a:r>
              <a:rPr lang="en-US" sz="1600" dirty="0" smtClean="0"/>
              <a:t>18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frequency band plan that is global, easy to implement in low cost devices, and consistent with the existing 802.15.4a UWB band plan. See also the companion document # 15-10-0148-00-004f]</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UWB PHY Band Plan Proposal</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 Plan Proposal</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3</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4</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710</TotalTime>
  <Words>381</Words>
  <Application>Microsoft Office PowerPoint</Application>
  <PresentationFormat>On-screen Show (4:3)</PresentationFormat>
  <Paragraphs>106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Slide 1</vt:lpstr>
      <vt:lpstr>UWB PHY Band Plan Proposal</vt:lpstr>
      <vt:lpstr>Band Plan Proposal</vt:lpstr>
      <vt:lpstr>Band Plan Plots – Band 0</vt:lpstr>
      <vt:lpstr>Band Plan Plots - Band 0</vt:lpstr>
      <vt:lpstr>Band Plan Plots - Band 1</vt:lpstr>
      <vt:lpstr>Band Plan Plots – Band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31</cp:revision>
  <cp:lastPrinted>1998-02-10T13:28:06Z</cp:lastPrinted>
  <dcterms:created xsi:type="dcterms:W3CDTF">2010-03-01T17:29:55Z</dcterms:created>
  <dcterms:modified xsi:type="dcterms:W3CDTF">2010-03-18T14:23:09Z</dcterms:modified>
</cp:coreProperties>
</file>