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B48977C6-38BF-4373-B353-1F77A40C8585}"/>
    <pc:docChg chg="custSel modSld modMainMaster">
      <pc:chgData name="Cariou, Laurent" userId="4453f93f-2ed2-46e8-bb8c-3237fbfdd40b" providerId="ADAL" clId="{B48977C6-38BF-4373-B353-1F77A40C8585}" dt="2023-09-14T22:34:44.377" v="142" actId="20577"/>
      <pc:docMkLst>
        <pc:docMk/>
      </pc:docMkLst>
      <pc:sldChg chg="modSp mod">
        <pc:chgData name="Cariou, Laurent" userId="4453f93f-2ed2-46e8-bb8c-3237fbfdd40b" providerId="ADAL" clId="{B48977C6-38BF-4373-B353-1F77A40C8585}" dt="2023-09-14T22:34:44.377" v="142" actId="20577"/>
        <pc:sldMkLst>
          <pc:docMk/>
          <pc:sldMk cId="0" sldId="288"/>
        </pc:sldMkLst>
        <pc:spChg chg="mod">
          <ac:chgData name="Cariou, Laurent" userId="4453f93f-2ed2-46e8-bb8c-3237fbfdd40b" providerId="ADAL" clId="{B48977C6-38BF-4373-B353-1F77A40C8585}" dt="2023-09-14T21:57:51.811" v="32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34:39.993" v="135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B48977C6-38BF-4373-B353-1F77A40C8585}" dt="2023-09-14T22:34:44.377" v="14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1:58:04.478" v="47" actId="20577"/>
        <pc:sldMkLst>
          <pc:docMk/>
          <pc:sldMk cId="0" sldId="290"/>
        </pc:sldMkLst>
        <pc:spChg chg="mod">
          <ac:chgData name="Cariou, Laurent" userId="4453f93f-2ed2-46e8-bb8c-3237fbfdd40b" providerId="ADAL" clId="{B48977C6-38BF-4373-B353-1F77A40C8585}" dt="2023-09-14T21:57:41.904" v="1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B48977C6-38BF-4373-B353-1F77A40C8585}" dt="2023-09-14T21:57:56.534" v="4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B48977C6-38BF-4373-B353-1F77A40C8585}" dt="2023-09-14T21:58:04.478" v="4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2:27:03.679" v="52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B48977C6-38BF-4373-B353-1F77A40C8585}" dt="2023-09-14T21:57:45.346" v="23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27:03.679" v="5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B48977C6-38BF-4373-B353-1F77A40C8585}" dt="2023-09-14T21:57:33.382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B48977C6-38BF-4373-B353-1F77A40C8585}" dt="2023-09-14T21:57:33.382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CB50AE04-74D9-41D4-8579-1A9ECB0FB71F}"/>
    <pc:docChg chg="modSld modMainMaster">
      <pc:chgData name="Cariou, Laurent" userId="4453f93f-2ed2-46e8-bb8c-3237fbfdd40b" providerId="ADAL" clId="{CB50AE04-74D9-41D4-8579-1A9ECB0FB71F}" dt="2024-03-15T01:55:31.941" v="12" actId="20577"/>
      <pc:docMkLst>
        <pc:docMk/>
      </pc:docMkLst>
      <pc:sldChg chg="modSp mod">
        <pc:chgData name="Cariou, Laurent" userId="4453f93f-2ed2-46e8-bb8c-3237fbfdd40b" providerId="ADAL" clId="{CB50AE04-74D9-41D4-8579-1A9ECB0FB71F}" dt="2024-03-15T01:55:16.262" v="5" actId="20577"/>
        <pc:sldMkLst>
          <pc:docMk/>
          <pc:sldMk cId="0" sldId="290"/>
        </pc:sldMkLst>
        <pc:spChg chg="mod">
          <ac:chgData name="Cariou, Laurent" userId="4453f93f-2ed2-46e8-bb8c-3237fbfdd40b" providerId="ADAL" clId="{CB50AE04-74D9-41D4-8579-1A9ECB0FB71F}" dt="2024-03-15T01:55:16.262" v="5" actId="20577"/>
          <ac:spMkLst>
            <pc:docMk/>
            <pc:sldMk cId="0" sldId="290"/>
            <ac:spMk id="1030" creationId="{00000000-0000-0000-0000-000000000000}"/>
          </ac:spMkLst>
        </pc:spChg>
      </pc:sldChg>
      <pc:sldChg chg="modSp mod">
        <pc:chgData name="Cariou, Laurent" userId="4453f93f-2ed2-46e8-bb8c-3237fbfdd40b" providerId="ADAL" clId="{CB50AE04-74D9-41D4-8579-1A9ECB0FB71F}" dt="2024-03-15T01:55:31.941" v="12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CB50AE04-74D9-41D4-8579-1A9ECB0FB71F}" dt="2024-03-15T01:55:31.941" v="1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CB50AE04-74D9-41D4-8579-1A9ECB0FB71F}" dt="2024-03-15T01:55:09.309" v="1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CB50AE04-74D9-41D4-8579-1A9ECB0FB71F}" dt="2024-03-15T01:55:09.30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84FA0083-2F85-466E-A6FD-2FF4F4E81DF1}"/>
    <pc:docChg chg="undo custSel modSld modMainMaster">
      <pc:chgData name="Cariou, Laurent" userId="4453f93f-2ed2-46e8-bb8c-3237fbfdd40b" providerId="ADAL" clId="{84FA0083-2F85-466E-A6FD-2FF4F4E81DF1}" dt="2024-03-15T01:51:51.574" v="237" actId="20577"/>
      <pc:docMkLst>
        <pc:docMk/>
      </pc:docMkLst>
      <pc:sldChg chg="modSp mod">
        <pc:chgData name="Cariou, Laurent" userId="4453f93f-2ed2-46e8-bb8c-3237fbfdd40b" providerId="ADAL" clId="{84FA0083-2F85-466E-A6FD-2FF4F4E81DF1}" dt="2024-03-15T01:51:51.574" v="237" actId="20577"/>
        <pc:sldMkLst>
          <pc:docMk/>
          <pc:sldMk cId="0" sldId="288"/>
        </pc:sldMkLst>
        <pc:spChg chg="mod">
          <ac:chgData name="Cariou, Laurent" userId="4453f93f-2ed2-46e8-bb8c-3237fbfdd40b" providerId="ADAL" clId="{84FA0083-2F85-466E-A6FD-2FF4F4E81DF1}" dt="2024-03-14T21:08:20.874" v="235" actId="103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84FA0083-2F85-466E-A6FD-2FF4F4E81DF1}" dt="2024-03-15T01:51:51.574" v="237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84FA0083-2F85-466E-A6FD-2FF4F4E81DF1}" dt="2024-03-14T21:07:23.573" v="18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84FA0083-2F85-466E-A6FD-2FF4F4E81DF1}" dt="2024-03-14T21:08:26.421" v="236" actId="20577"/>
        <pc:sldMkLst>
          <pc:docMk/>
          <pc:sldMk cId="0" sldId="290"/>
        </pc:sldMkLst>
        <pc:spChg chg="mod">
          <ac:chgData name="Cariou, Laurent" userId="4453f93f-2ed2-46e8-bb8c-3237fbfdd40b" providerId="ADAL" clId="{84FA0083-2F85-466E-A6FD-2FF4F4E81DF1}" dt="2024-03-14T21:08:26.421" v="236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84FA0083-2F85-466E-A6FD-2FF4F4E81DF1}" dt="2024-03-14T21:03:37.359" v="10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84FA0083-2F85-466E-A6FD-2FF4F4E81DF1}" dt="2024-03-14T21:03:43.220" v="13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84FA0083-2F85-466E-A6FD-2FF4F4E81DF1}" dt="2024-03-14T21:08:14.839" v="226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84FA0083-2F85-466E-A6FD-2FF4F4E81DF1}" dt="2024-03-14T21:08:14.839" v="226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84FA0083-2F85-466E-A6FD-2FF4F4E81DF1}" dt="2024-03-14T21:07:09.577" v="18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84FA0083-2F85-466E-A6FD-2FF4F4E81DF1}" dt="2024-03-14T21:03:30.400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84FA0083-2F85-466E-A6FD-2FF4F4E81DF1}" dt="2024-03-14T21:03:30.400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4347896E-B580-4E48-A1EE-16940640628E}"/>
    <pc:docChg chg="undo redo custSel modSld modMainMaster">
      <pc:chgData name="Cariou, Laurent" userId="4453f93f-2ed2-46e8-bb8c-3237fbfdd40b" providerId="ADAL" clId="{4347896E-B580-4E48-A1EE-16940640628E}" dt="2023-01-20T00:37:22.085" v="493" actId="20577"/>
      <pc:docMkLst>
        <pc:docMk/>
      </pc:docMkLst>
      <pc:sldChg chg="modSp mod">
        <pc:chgData name="Cariou, Laurent" userId="4453f93f-2ed2-46e8-bb8c-3237fbfdd40b" providerId="ADAL" clId="{4347896E-B580-4E48-A1EE-16940640628E}" dt="2023-01-20T00:22:43.954" v="473" actId="20577"/>
        <pc:sldMkLst>
          <pc:docMk/>
          <pc:sldMk cId="0" sldId="288"/>
        </pc:sldMkLst>
        <pc:spChg chg="mod">
          <ac:chgData name="Cariou, Laurent" userId="4453f93f-2ed2-46e8-bb8c-3237fbfdd40b" providerId="ADAL" clId="{4347896E-B580-4E48-A1EE-16940640628E}" dt="2023-01-20T00:15:16.392" v="1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22:43.954" v="47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4347896E-B580-4E48-A1EE-16940640628E}" dt="2023-01-20T00:21:46.587" v="42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15:35.150" v="27" actId="20577"/>
        <pc:sldMkLst>
          <pc:docMk/>
          <pc:sldMk cId="0" sldId="290"/>
        </pc:sldMkLst>
        <pc:spChg chg="mod">
          <ac:chgData name="Cariou, Laurent" userId="4453f93f-2ed2-46e8-bb8c-3237fbfdd40b" providerId="ADAL" clId="{4347896E-B580-4E48-A1EE-16940640628E}" dt="2023-01-20T00:15:01.256" v="13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4347896E-B580-4E48-A1EE-16940640628E}" dt="2023-01-20T00:15:27.144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4347896E-B580-4E48-A1EE-16940640628E}" dt="2023-01-20T00:15:35.150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37:22.085" v="49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4347896E-B580-4E48-A1EE-16940640628E}" dt="2023-01-20T00:15:11.269" v="1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37:22.085" v="49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4347896E-B580-4E48-A1EE-16940640628E}" dt="2023-01-20T00:36:54.529" v="47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347896E-B580-4E48-A1EE-16940640628E}" dt="2023-01-20T00:36:54.529" v="47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D91D2F98-6ED1-42E0-B6DC-BDA9CAF35246}"/>
    <pc:docChg chg="custSel modSld modMainMaster">
      <pc:chgData name="Cariou, Laurent" userId="4453f93f-2ed2-46e8-bb8c-3237fbfdd40b" providerId="ADAL" clId="{D91D2F98-6ED1-42E0-B6DC-BDA9CAF35246}" dt="2023-11-17T01:10:42.332" v="216" actId="20577"/>
      <pc:docMkLst>
        <pc:docMk/>
      </pc:docMkLst>
      <pc:sldChg chg="modSp mod">
        <pc:chgData name="Cariou, Laurent" userId="4453f93f-2ed2-46e8-bb8c-3237fbfdd40b" providerId="ADAL" clId="{D91D2F98-6ED1-42E0-B6DC-BDA9CAF35246}" dt="2023-11-17T01:10:16.784" v="199" actId="404"/>
        <pc:sldMkLst>
          <pc:docMk/>
          <pc:sldMk cId="0" sldId="288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16.784" v="199" actId="404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D91D2F98-6ED1-42E0-B6DC-BDA9CAF35246}" dt="2023-11-17T01:02:42.010" v="17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0:54:29.224" v="14" actId="20577"/>
        <pc:sldMkLst>
          <pc:docMk/>
          <pc:sldMk cId="0" sldId="290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D91D2F98-6ED1-42E0-B6DC-BDA9CAF35246}" dt="2023-11-17T00:54:29.224" v="14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1:10:42.332" v="216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42.332" v="216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D91D2F98-6ED1-42E0-B6DC-BDA9CAF35246}" dt="2023-11-17T00:54:20.184" v="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D91D2F98-6ED1-42E0-B6DC-BDA9CAF35246}" dt="2023-11-17T00:54:20.184" v="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15AA999-D07E-49F2-A7AF-4D2CBDDC201A}"/>
    <pc:docChg chg="undo custSel modSld modMainMaster">
      <pc:chgData name="Cariou, Laurent" userId="4453f93f-2ed2-46e8-bb8c-3237fbfdd40b" providerId="ADAL" clId="{A15AA999-D07E-49F2-A7AF-4D2CBDDC201A}" dt="2024-01-18T20:31:47.804" v="226" actId="20577"/>
      <pc:docMkLst>
        <pc:docMk/>
      </pc:docMkLst>
      <pc:sldChg chg="modSp mod">
        <pc:chgData name="Cariou, Laurent" userId="4453f93f-2ed2-46e8-bb8c-3237fbfdd40b" providerId="ADAL" clId="{A15AA999-D07E-49F2-A7AF-4D2CBDDC201A}" dt="2024-01-18T20:31:47.804" v="226" actId="20577"/>
        <pc:sldMkLst>
          <pc:docMk/>
          <pc:sldMk cId="0" sldId="288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1:47.804" v="22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15AA999-D07E-49F2-A7AF-4D2CBDDC201A}" dt="2024-01-18T20:31:21.524" v="163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26:09.136" v="18" actId="20577"/>
        <pc:sldMkLst>
          <pc:docMk/>
          <pc:sldMk cId="0" sldId="290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15AA999-D07E-49F2-A7AF-4D2CBDDC201A}" dt="2024-01-18T20:26:09.136" v="18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30:23.757" v="15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0:23.757" v="15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15AA999-D07E-49F2-A7AF-4D2CBDDC201A}" dt="2024-01-18T20:25:29.983" v="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15AA999-D07E-49F2-A7AF-4D2CBDDC201A}" dt="2024-01-18T20:25:29.983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DC9B53E-838F-4C1E-925F-0BC828A6BA3B}"/>
    <pc:docChg chg="undo custSel modSld modMainMaster">
      <pc:chgData name="Cariou, Laurent" userId="4453f93f-2ed2-46e8-bb8c-3237fbfdd40b" providerId="ADAL" clId="{ADC9B53E-838F-4C1E-925F-0BC828A6BA3B}" dt="2023-05-18T23:11:20.045" v="231" actId="20577"/>
      <pc:docMkLst>
        <pc:docMk/>
      </pc:docMkLst>
      <pc:sldChg chg="modSp mod">
        <pc:chgData name="Cariou, Laurent" userId="4453f93f-2ed2-46e8-bb8c-3237fbfdd40b" providerId="ADAL" clId="{ADC9B53E-838F-4C1E-925F-0BC828A6BA3B}" dt="2023-05-18T23:11:20.045" v="231" actId="20577"/>
        <pc:sldMkLst>
          <pc:docMk/>
          <pc:sldMk cId="0" sldId="288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3:11:20.045" v="231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DC9B53E-838F-4C1E-925F-0BC828A6BA3B}" dt="2023-05-18T17:42:49.838" v="17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13:55:24.757" v="10" actId="20577"/>
        <pc:sldMkLst>
          <pc:docMk/>
          <pc:sldMk cId="0" sldId="290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DC9B53E-838F-4C1E-925F-0BC828A6BA3B}" dt="2023-05-18T13:55:24.757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21:57:10.427" v="183" actId="15"/>
        <pc:sldMkLst>
          <pc:docMk/>
          <pc:sldMk cId="2868633806" sldId="523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1:57:10.427" v="183" actId="15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DC9B53E-838F-4C1E-925F-0BC828A6BA3B}" dt="2023-05-18T19:00:07.218" v="17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DC9B53E-838F-4C1E-925F-0BC828A6BA3B}" dt="2023-05-18T19:00:07.218" v="17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4A1D8F1-BAD3-42A6-8DE1-1C933A5BBC2C}"/>
    <pc:docChg chg="undo custSel modSld modMainMaster">
      <pc:chgData name="Cariou, Laurent" userId="4453f93f-2ed2-46e8-bb8c-3237fbfdd40b" providerId="ADAL" clId="{34A1D8F1-BAD3-42A6-8DE1-1C933A5BBC2C}" dt="2023-07-13T16:09:02.140" v="254" actId="20577"/>
      <pc:docMkLst>
        <pc:docMk/>
      </pc:docMkLst>
      <pc:sldChg chg="modSp mod">
        <pc:chgData name="Cariou, Laurent" userId="4453f93f-2ed2-46e8-bb8c-3237fbfdd40b" providerId="ADAL" clId="{34A1D8F1-BAD3-42A6-8DE1-1C933A5BBC2C}" dt="2023-07-13T16:07:18.029" v="205" actId="6549"/>
        <pc:sldMkLst>
          <pc:docMk/>
          <pc:sldMk cId="0" sldId="288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7:18.029" v="205" actId="6549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4A1D8F1-BAD3-42A6-8DE1-1C933A5BBC2C}" dt="2023-07-13T16:07:05.062" v="19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3:57.441" v="6" actId="20577"/>
        <pc:sldMkLst>
          <pc:docMk/>
          <pc:sldMk cId="0" sldId="290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34A1D8F1-BAD3-42A6-8DE1-1C933A5BBC2C}" dt="2023-07-13T16:03:36.722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4A1D8F1-BAD3-42A6-8DE1-1C933A5BBC2C}" dt="2023-07-13T16:03:57.441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9:02.140" v="254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9:02.140" v="25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4A1D8F1-BAD3-42A6-8DE1-1C933A5BBC2C}" dt="2023-07-13T16:08:33.650" v="211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4A1D8F1-BAD3-42A6-8DE1-1C933A5BBC2C}" dt="2023-07-13T16:08:33.650" v="21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E5C223F7-8328-4DE0-AA13-9382DFE0DB17}"/>
    <pc:docChg chg="undo custSel modSld modMainMaster">
      <pc:chgData name="Cariou, Laurent" userId="4453f93f-2ed2-46e8-bb8c-3237fbfdd40b" providerId="ADAL" clId="{E5C223F7-8328-4DE0-AA13-9382DFE0DB17}" dt="2023-03-16T21:25:39.626" v="560" actId="20577"/>
      <pc:docMkLst>
        <pc:docMk/>
      </pc:docMkLst>
      <pc:sldChg chg="modSp mod">
        <pc:chgData name="Cariou, Laurent" userId="4453f93f-2ed2-46e8-bb8c-3237fbfdd40b" providerId="ADAL" clId="{E5C223F7-8328-4DE0-AA13-9382DFE0DB17}" dt="2023-03-16T20:44:46.657" v="488" actId="20577"/>
        <pc:sldMkLst>
          <pc:docMk/>
          <pc:sldMk cId="0" sldId="288"/>
        </pc:sldMkLst>
        <pc:spChg chg="mod">
          <ac:chgData name="Cariou, Laurent" userId="4453f93f-2ed2-46e8-bb8c-3237fbfdd40b" providerId="ADAL" clId="{E5C223F7-8328-4DE0-AA13-9382DFE0DB17}" dt="2023-03-16T20:36:23.610" v="19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0:44:46.657" v="48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E5C223F7-8328-4DE0-AA13-9382DFE0DB17}" dt="2023-03-16T20:43:09.615" v="40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0:36:49.103" v="25" actId="20577"/>
        <pc:sldMkLst>
          <pc:docMk/>
          <pc:sldMk cId="0" sldId="290"/>
        </pc:sldMkLst>
        <pc:spChg chg="mod">
          <ac:chgData name="Cariou, Laurent" userId="4453f93f-2ed2-46e8-bb8c-3237fbfdd40b" providerId="ADAL" clId="{E5C223F7-8328-4DE0-AA13-9382DFE0DB17}" dt="2023-03-16T20:36:15.671" v="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E5C223F7-8328-4DE0-AA13-9382DFE0DB17}" dt="2023-03-16T20:36:12.804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E5C223F7-8328-4DE0-AA13-9382DFE0DB17}" dt="2023-03-16T20:36:49.103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1:25:39.626" v="56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E5C223F7-8328-4DE0-AA13-9382DFE0DB17}" dt="2023-03-16T20:36:19.416" v="14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1:25:39.626" v="56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E5C223F7-8328-4DE0-AA13-9382DFE0DB17}" dt="2023-03-16T20:36:39.591" v="2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E5C223F7-8328-4DE0-AA13-9382DFE0DB17}" dt="2023-03-16T20:36:39.591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802.11-24/0617r1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409-00-0uhr-uhr-sg-march-2023-meeting-minute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March 2024 IMMW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7 contributions focused on the scope of the project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Good progress on convergence on PAR document.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Straw Poll on PAR document 24/0116r2: 67Y, 16N, 25A</a:t>
            </a:r>
          </a:p>
          <a:p>
            <a:pPr lvl="2">
              <a:lnSpc>
                <a:spcPct val="90000"/>
              </a:lnSpc>
            </a:pPr>
            <a:endParaRPr lang="en-US" sz="2200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Document 24/585r0: will be uploaded soon </a:t>
            </a:r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No conf calls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May: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Approve PAR and CSD documents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6687</TotalTime>
  <Words>136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Times New Roman</vt:lpstr>
      <vt:lpstr>802-11-Submission</vt:lpstr>
      <vt:lpstr>Document</vt:lpstr>
      <vt:lpstr>March 2024 IMMW SG Closing Report</vt:lpstr>
      <vt:lpstr>Work Completed</vt:lpstr>
      <vt:lpstr>Plans for May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2024-03-15T01:55:40Z</dcterms:modified>
  <cp:category/>
</cp:coreProperties>
</file>