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9" d="100"/>
          <a:sy n="79" d="100"/>
        </p:scale>
        <p:origin x="63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2024	doc.: IEEE 802.11-24/0615r0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62-07-00bh-agenda-tgbh-2024-march-plen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380-02-00bh-ieee-802-11bh-lb283-comments.xlsx" TargetMode="External"/><Relationship Id="rId4" Type="http://schemas.openxmlformats.org/officeDocument/2006/relationships/hyperlink" Target="https://mentor.ieee.org/802.11/dcn/22/11-22-0651-39-00bh-tgbh-motions-lis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2024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11-24/0262r7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4"/>
              </a:rPr>
              <a:t>11-22/0651r39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resolution of all comments on D3.0 LB283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on D3.0 spreadsheet: </a:t>
            </a:r>
            <a:r>
              <a:rPr lang="en-US" dirty="0">
                <a:hlinkClick r:id="rId5"/>
              </a:rPr>
              <a:t>11-24/0380r2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Added ANA assignments, modified a bit assignment that conflicted with 802.11be, completed MDR/MEC and approved changes to draft</a:t>
            </a:r>
          </a:p>
          <a:p>
            <a:pPr>
              <a:spcBef>
                <a:spcPts val="0"/>
              </a:spcBef>
            </a:pPr>
            <a:r>
              <a:rPr lang="en-US" dirty="0"/>
              <a:t>Will produce D4.0, with the above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Will bring motions later in today’s agenda for recirc LB on D4.0, and conditional approval for Initial SA ballot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PAR approved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First TG meeting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D0.2 CC		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dirty="0"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WG Letter Ballot (D1.0)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(D2.0)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Nov 2023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SA ballot pool open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 </a:t>
            </a:r>
            <a:endParaRPr lang="en-US" altLang="zh-CN" dirty="0">
              <a:highlight>
                <a:srgbClr val="FFFF00"/>
              </a:highlight>
              <a:latin typeface="Times New Roman"/>
              <a:ea typeface="MS Gothic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(D3.0)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Jan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Recirculation LB (D4.0)		</a:t>
            </a:r>
            <a:r>
              <a:rPr lang="en-US" altLang="zh-CN" dirty="0">
                <a:highlight>
                  <a:srgbClr val="00FF00"/>
                </a:highlight>
                <a:latin typeface="Times New Roman"/>
                <a:ea typeface="MS Gothic"/>
              </a:rPr>
              <a:t>Mar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Initial SA Ballot (D4.0)		</a:t>
            </a:r>
            <a:r>
              <a:rPr lang="en-US" altLang="zh-CN" dirty="0">
                <a:highlight>
                  <a:srgbClr val="FFFF00"/>
                </a:highlight>
                <a:latin typeface="Times New Roman"/>
                <a:ea typeface="MS Gothic"/>
              </a:rPr>
              <a:t>Apr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Final 802.11 WG approval	Jul 2024</a:t>
            </a:r>
          </a:p>
          <a:p>
            <a:pPr algn="just">
              <a:spcBef>
                <a:spcPts val="0"/>
              </a:spcBef>
              <a:defRPr/>
            </a:pPr>
            <a:r>
              <a:rPr lang="en-US" altLang="zh-CN" dirty="0">
                <a:latin typeface="Times New Roman"/>
                <a:ea typeface="MS Gothic"/>
              </a:rPr>
              <a:t>802 EC approval			Jul 2024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dirty="0" err="1">
                <a:latin typeface="Times New Roman"/>
                <a:ea typeface="MS Gothic"/>
              </a:rPr>
              <a:t>RevCom</a:t>
            </a:r>
            <a:r>
              <a:rPr lang="en-US" altLang="zh-CN" dirty="0">
                <a:latin typeface="Times New Roman"/>
                <a:ea typeface="MS Gothic"/>
              </a:rPr>
              <a:t> and SASB approval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 (as CRC)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Tuesday, April 9,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Complete WG LB process on D4.0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Request SA ballot on D4.0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May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5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Comment resolution on Initial SA ballot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SA first recirc D5.0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12907</TotalTime>
  <Words>313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 (as CRC)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400</cp:revision>
  <cp:lastPrinted>1998-02-10T13:28:06Z</cp:lastPrinted>
  <dcterms:created xsi:type="dcterms:W3CDTF">2009-07-15T16:38:20Z</dcterms:created>
  <dcterms:modified xsi:type="dcterms:W3CDTF">2024-03-14T20:48:38Z</dcterms:modified>
</cp:coreProperties>
</file>