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0" r:id="rId2"/>
    <p:sldId id="523" r:id="rId3"/>
    <p:sldId id="862" r:id="rId4"/>
    <p:sldId id="863" r:id="rId5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 autoAdjust="0"/>
    <p:restoredTop sz="94660"/>
  </p:normalViewPr>
  <p:slideViewPr>
    <p:cSldViewPr>
      <p:cViewPr varScale="1">
        <p:scale>
          <a:sx n="76" d="100"/>
          <a:sy n="76" d="100"/>
        </p:scale>
        <p:origin x="65" y="89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F7F94D52-2B8B-4124-8580-F63559BDDA57}"/>
    <pc:docChg chg="modSld modMainMaster">
      <pc:chgData name="Mike Montemurro" userId="40c20c913ca7511e" providerId="LiveId" clId="{F7F94D52-2B8B-4124-8580-F63559BDDA57}" dt="2024-03-15T14:26:43.616" v="4" actId="20577"/>
      <pc:docMkLst>
        <pc:docMk/>
      </pc:docMkLst>
      <pc:sldChg chg="modSp mod">
        <pc:chgData name="Mike Montemurro" userId="40c20c913ca7511e" providerId="LiveId" clId="{F7F94D52-2B8B-4124-8580-F63559BDDA57}" dt="2024-03-15T14:26:43.616" v="4" actId="20577"/>
        <pc:sldMkLst>
          <pc:docMk/>
          <pc:sldMk cId="3160666119" sldId="862"/>
        </pc:sldMkLst>
        <pc:spChg chg="mod">
          <ac:chgData name="Mike Montemurro" userId="40c20c913ca7511e" providerId="LiveId" clId="{F7F94D52-2B8B-4124-8580-F63559BDDA57}" dt="2024-03-15T14:26:43.616" v="4" actId="20577"/>
          <ac:spMkLst>
            <pc:docMk/>
            <pc:sldMk cId="3160666119" sldId="862"/>
            <ac:spMk id="5126" creationId="{00000000-0000-0000-0000-000000000000}"/>
          </ac:spMkLst>
        </pc:spChg>
      </pc:sldChg>
      <pc:sldMasterChg chg="modSp mod">
        <pc:chgData name="Mike Montemurro" userId="40c20c913ca7511e" providerId="LiveId" clId="{F7F94D52-2B8B-4124-8580-F63559BDDA57}" dt="2024-03-15T14:26:29.713" v="1" actId="20577"/>
        <pc:sldMasterMkLst>
          <pc:docMk/>
          <pc:sldMasterMk cId="0" sldId="2147483648"/>
        </pc:sldMasterMkLst>
        <pc:spChg chg="mod">
          <ac:chgData name="Mike Montemurro" userId="40c20c913ca7511e" providerId="LiveId" clId="{F7F94D52-2B8B-4124-8580-F63559BDDA57}" dt="2024-03-15T14:26:29.713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2</a:t>
            </a:fld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344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637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0195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March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511578" y="6475413"/>
            <a:ext cx="18803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110003" y="282762"/>
            <a:ext cx="31675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802.11-24/600r1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61686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563-01-000m-dmg-positioning-bit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618-00-000m-invitation-letter-for-april-revme-adhoc-san-diego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Michael Montemurro, Huawei</a:t>
            </a:r>
            <a:endParaRPr lang="en-US" dirty="0">
              <a:latin typeface="Times New Roman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dirty="0" err="1"/>
              <a:t>REVme</a:t>
            </a:r>
            <a:r>
              <a:rPr lang="en-US" dirty="0"/>
              <a:t> Closing Report – March 2024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2024-03-14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6937220"/>
              </p:ext>
            </p:extLst>
          </p:nvPr>
        </p:nvGraphicFramePr>
        <p:xfrm>
          <a:off x="2078038" y="2406650"/>
          <a:ext cx="9288462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15439" imgH="1184650" progId="Word.Document.8">
                  <p:embed/>
                </p:oleObj>
              </mc:Choice>
              <mc:Fallback>
                <p:oleObj name="Document" r:id="rId3" imgW="8515439" imgH="1184650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8038" y="2406650"/>
                        <a:ext cx="9288462" cy="1285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Started resolving comments received in the SA Ballot recirculation on </a:t>
            </a:r>
            <a:r>
              <a:rPr lang="en-US" sz="2800" dirty="0" err="1"/>
              <a:t>REVme</a:t>
            </a:r>
            <a:r>
              <a:rPr lang="en-US" sz="2800" dirty="0"/>
              <a:t> D5.0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Bit assignment to resolve conflict between IEEE 802.11 Std 802.11az-2023 and P802.11be D5.0.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 response to the issue describe in </a:t>
            </a:r>
            <a:r>
              <a:rPr lang="en-US" sz="2400" dirty="0">
                <a:hlinkClick r:id="rId3"/>
              </a:rPr>
              <a:t>https://mentor.ieee.org/802.11/dcn/24/11-24-0563-01-000m-dmg-positioning-bit.docx</a:t>
            </a:r>
            <a:r>
              <a:rPr lang="en-US" sz="2400" dirty="0"/>
              <a:t>, the </a:t>
            </a:r>
            <a:r>
              <a:rPr lang="en-US" sz="2400" dirty="0" err="1"/>
              <a:t>REVme</a:t>
            </a:r>
            <a:r>
              <a:rPr lang="en-US" sz="2400" dirty="0"/>
              <a:t> CRC debated the solution and agreed in a motion to modify the draft as proposed.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There was a request to make a public announcement of the bit assignment change, as it changes the publish value in IEEE 802.11az-2023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Huawei</a:t>
            </a:r>
          </a:p>
        </p:txBody>
      </p:sp>
    </p:spTree>
    <p:extLst>
      <p:ext uri="{BB962C8B-B14F-4D97-AF65-F5344CB8AC3E}">
        <p14:creationId xmlns:p14="http://schemas.microsoft.com/office/powerpoint/2010/main" val="286863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726150" y="1558443"/>
            <a:ext cx="10363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Teleconferences scheduled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</a:t>
            </a:r>
            <a:r>
              <a:rPr lang="en-US" altLang="en-US" sz="2000" dirty="0"/>
              <a:t>March 25, </a:t>
            </a:r>
            <a:r>
              <a:rPr lang="en-US" altLang="en-US" sz="2000"/>
              <a:t>April 29</a:t>
            </a:r>
            <a:r>
              <a:rPr lang="en-US" altLang="en-US" sz="2000" dirty="0"/>
              <a:t>, May 6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Reminder on </a:t>
            </a:r>
            <a:r>
              <a:rPr lang="en-US" dirty="0" err="1"/>
              <a:t>Adhoc</a:t>
            </a:r>
            <a:r>
              <a:rPr lang="en-US" dirty="0"/>
              <a:t> meeting on April 16-18 in San Diego, CA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Details are provided in </a:t>
            </a:r>
            <a:r>
              <a:rPr lang="en-US" dirty="0">
                <a:hlinkClick r:id="rId3"/>
              </a:rPr>
              <a:t>https://mentor.ieee.org/802.11/dcn/24/11-24-0618-00-000m-invitation-letter-for-april-revme-adhoc-san-diego.docx</a:t>
            </a:r>
            <a:r>
              <a:rPr lang="en-US" dirty="0"/>
              <a:t> </a:t>
            </a:r>
          </a:p>
          <a:p>
            <a:pPr>
              <a:lnSpc>
                <a:spcPct val="90000"/>
              </a:lnSpc>
            </a:pPr>
            <a:r>
              <a:rPr lang="en-US" dirty="0"/>
              <a:t>Continue comment resolution from SA Ballot recirculation on </a:t>
            </a:r>
            <a:r>
              <a:rPr lang="en-US" dirty="0" err="1"/>
              <a:t>REVme</a:t>
            </a:r>
            <a:r>
              <a:rPr lang="en-US" dirty="0"/>
              <a:t> D5.0.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894383" y="651357"/>
            <a:ext cx="10363200" cy="1066800"/>
          </a:xfrm>
        </p:spPr>
        <p:txBody>
          <a:bodyPr/>
          <a:lstStyle/>
          <a:p>
            <a:r>
              <a:rPr lang="en-US" dirty="0"/>
              <a:t>Plans for May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Huawei</a:t>
            </a:r>
          </a:p>
        </p:txBody>
      </p:sp>
    </p:spTree>
    <p:extLst>
      <p:ext uri="{BB962C8B-B14F-4D97-AF65-F5344CB8AC3E}">
        <p14:creationId xmlns:p14="http://schemas.microsoft.com/office/powerpoint/2010/main" val="3160666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F345F46-AFF6-18FA-4D1E-837DFE5D4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Feb 2021 – PAR Approval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March 2021– Initial meeting, issue comment collection on IEEE Std 802.11-2020 (if published)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March 2021 – Draft 0.00 available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May 2021 – Process CC input, 11ax, 11ay, 11ba integration begins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Nov 2021 – Initial D1.0 WG Letter ballot 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Sep 2022 – D2.0 Recirculation LB 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Mar 2023 – D3.0 Recirculation LB </a:t>
            </a:r>
            <a:endParaRPr lang="en-US" altLang="en-US" sz="1800" dirty="0">
              <a:solidFill>
                <a:srgbClr val="00B0F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July 2023 – D4.0 Recirculation 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Sep 2023 – D5.0 Initial SA Ballot 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Feb 2024 – D6.0 Recirculation SA Ballot (roll-in of published amendment 11az, 11bd, 11bc, 11bb)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F0"/>
                </a:solidFill>
              </a:rPr>
              <a:t>May 2024 – D7.0 Recirculation SA Ballot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F0"/>
                </a:solidFill>
              </a:rPr>
              <a:t>Jul 2024 – D8.0 Recirculation SA Ballot (clean recirculation)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F0"/>
                </a:solidFill>
              </a:rPr>
              <a:t>Sep 2024 – </a:t>
            </a:r>
            <a:r>
              <a:rPr lang="en-US" altLang="en-US" sz="1800" dirty="0" err="1">
                <a:solidFill>
                  <a:srgbClr val="00B0F0"/>
                </a:solidFill>
              </a:rPr>
              <a:t>RevCom</a:t>
            </a:r>
            <a:r>
              <a:rPr lang="en-US" altLang="en-US" sz="1800" dirty="0">
                <a:solidFill>
                  <a:srgbClr val="00B0F0"/>
                </a:solidFill>
              </a:rPr>
              <a:t>/SASB Approval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15AE0E6-06E4-00FD-8348-9A2CF3BA1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TGme</a:t>
            </a:r>
            <a:r>
              <a:rPr lang="en-CA" dirty="0"/>
              <a:t> Timeline (</a:t>
            </a:r>
            <a:r>
              <a:rPr lang="en-CA"/>
              <a:t>No changes)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70A58-D5AD-74D1-22BA-E43E9F5ED6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9576EA-0C94-35A4-540B-5B382E4A8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</p:spTree>
    <p:extLst>
      <p:ext uri="{BB962C8B-B14F-4D97-AF65-F5344CB8AC3E}">
        <p14:creationId xmlns:p14="http://schemas.microsoft.com/office/powerpoint/2010/main" val="327604735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7120</TotalTime>
  <Words>354</Words>
  <Application>Microsoft Office PowerPoint</Application>
  <PresentationFormat>Widescreen</PresentationFormat>
  <Paragraphs>59</Paragraphs>
  <Slides>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MS PGothic</vt:lpstr>
      <vt:lpstr>Arial</vt:lpstr>
      <vt:lpstr>Times New Roman</vt:lpstr>
      <vt:lpstr>802-11-Submission</vt:lpstr>
      <vt:lpstr>Document</vt:lpstr>
      <vt:lpstr>REVme Closing Report – March 2024</vt:lpstr>
      <vt:lpstr>Work Completed</vt:lpstr>
      <vt:lpstr>Plans for May</vt:lpstr>
      <vt:lpstr>TGme Timeline (No changes)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Mike Montemurro</cp:lastModifiedBy>
  <cp:revision>214</cp:revision>
  <cp:lastPrinted>1998-02-10T13:28:06Z</cp:lastPrinted>
  <dcterms:created xsi:type="dcterms:W3CDTF">2007-05-21T21:00:37Z</dcterms:created>
  <dcterms:modified xsi:type="dcterms:W3CDTF">2024-03-15T14:26:47Z</dcterms:modified>
  <cp:category/>
</cp:coreProperties>
</file>