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802.11-24/0595r00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75-00-0jtc-agenda-for-march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March 2024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11-24/0175r00</a:t>
            </a:r>
            <a:r>
              <a:rPr lang="en-AU" dirty="0">
                <a:solidFill>
                  <a:schemeClr val="tx1"/>
                </a:solidFill>
              </a:rPr>
              <a:t>; Minutes – 11-24/0593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802.3’s situation has turned for the better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Observe how IEEE 802.3 fares in the parallel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205051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Warsaw in May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May 2024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There are current ballots open for IEEE 802.1Q-REV (FDIS: 4 July), IEEE 802f (CIB: 17 April), and IEEE 802.3-REV (CIB: 17 April).</a:t>
            </a:r>
          </a:p>
          <a:p>
            <a:pPr lvl="2"/>
            <a:r>
              <a:rPr lang="en-AU" dirty="0"/>
              <a:t>But this doesn’t include IEEE 802.11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And remain hopeful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6371</TotalTime>
  <Words>296</Words>
  <Application>Microsoft Macintosh PowerPoint</Application>
  <PresentationFormat>Widescreen</PresentationFormat>
  <Paragraphs>66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Times New Roman</vt:lpstr>
      <vt:lpstr>Wingdings</vt:lpstr>
      <vt:lpstr>Office Theme</vt:lpstr>
      <vt:lpstr>Document</vt:lpstr>
      <vt:lpstr>IEEE 802 JTC1 Standing Committee March 2024 (mixed-mode) closing report</vt:lpstr>
      <vt:lpstr>The IEEE 802 JTC1 SC reviewed the PSDO process status, including IPR issues holding up 802.11ax/ay/ba/az</vt:lpstr>
      <vt:lpstr>The IEEE 802 JTC1 SC will undertake its usual work at its mixed-mode meeting in Warsaw in May 2024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88</cp:revision>
  <cp:lastPrinted>1601-01-01T00:00:00Z</cp:lastPrinted>
  <dcterms:created xsi:type="dcterms:W3CDTF">2019-09-19T04:57:16Z</dcterms:created>
  <dcterms:modified xsi:type="dcterms:W3CDTF">2024-03-14T18:05:08Z</dcterms:modified>
</cp:coreProperties>
</file>