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396" r:id="rId7"/>
    <p:sldId id="265" r:id="rId8"/>
    <p:sldId id="397" r:id="rId9"/>
    <p:sldId id="395" r:id="rId10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Monday Opening Plenary" id="{DFA654AF-9022-4599-BB81-5CEF1DAC50DC}">
          <p14:sldIdLst>
            <p14:sldId id="256"/>
            <p14:sldId id="257"/>
            <p14:sldId id="396"/>
            <p14:sldId id="265"/>
            <p14:sldId id="397"/>
            <p14:sldId id="3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4" autoAdjust="0"/>
    <p:restoredTop sz="81132" autoAdjust="0"/>
  </p:normalViewPr>
  <p:slideViewPr>
    <p:cSldViewPr>
      <p:cViewPr varScale="1">
        <p:scale>
          <a:sx n="66" d="100"/>
          <a:sy n="66" d="100"/>
        </p:scale>
        <p:origin x="164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45931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11-24-0592r0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0" dirty="0">
                <a:solidFill>
                  <a:srgbClr val="000000"/>
                </a:solidFill>
                <a:effectLst/>
              </a:rPr>
              <a:t>802.19 WG </a:t>
            </a:r>
            <a:r>
              <a:rPr lang="en-US" dirty="0"/>
              <a:t>March </a:t>
            </a:r>
            <a:r>
              <a:rPr lang="en-US" i="0" dirty="0">
                <a:solidFill>
                  <a:srgbClr val="000000"/>
                </a:solidFill>
                <a:effectLst/>
              </a:rPr>
              <a:t>2024 Liaison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2024-3-12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987956"/>
              </p:ext>
            </p:extLst>
          </p:nvPr>
        </p:nvGraphicFramePr>
        <p:xfrm>
          <a:off x="989013" y="2384425"/>
          <a:ext cx="9761537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47135" progId="Word.Document.8">
                  <p:embed/>
                </p:oleObj>
              </mc:Choice>
              <mc:Fallback>
                <p:oleObj name="Document" r:id="rId3" imgW="8255780" imgH="2547135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384425"/>
                        <a:ext cx="9761537" cy="300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DA98C5-8FA1-7F0F-88B8-A194A982B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802.19 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3D567-62FD-4949-DA21-50CC6745ED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BF4F36-0B54-E231-3296-454318BF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4113213"/>
          </a:xfrm>
        </p:spPr>
        <p:txBody>
          <a:bodyPr/>
          <a:lstStyle/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IEEE 802.19 group reviews coexistence assessment documents (CAD) produced by working groups developing new wireless standards for unlicensed devices.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IEEE 802.19 develops standards for coexistence between wireless standards of unlicensed devices.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+mj-lt"/>
              </a:rPr>
              <a:t>Group has 47 voters as of March 2024.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+mj-lt"/>
              </a:rPr>
              <a:t>Officers before elections</a:t>
            </a:r>
          </a:p>
          <a:p>
            <a:pPr marL="0" indent="0"/>
            <a:br>
              <a:rPr lang="en-US" b="1" i="0" dirty="0">
                <a:solidFill>
                  <a:srgbClr val="006699"/>
                </a:solidFill>
                <a:effectLst/>
                <a:latin typeface="+mj-lt"/>
              </a:rPr>
            </a:br>
            <a:endParaRPr lang="en-US" dirty="0">
              <a:latin typeface="+mj-lt"/>
            </a:endParaRPr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90E2F7A2-55B5-C834-B4F4-64DA3E80B2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667710"/>
              </p:ext>
            </p:extLst>
          </p:nvPr>
        </p:nvGraphicFramePr>
        <p:xfrm>
          <a:off x="1950775" y="4267200"/>
          <a:ext cx="8288336" cy="1981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44168">
                  <a:extLst>
                    <a:ext uri="{9D8B030D-6E8A-4147-A177-3AD203B41FA5}">
                      <a16:colId xmlns:a16="http://schemas.microsoft.com/office/drawing/2014/main" val="189339927"/>
                    </a:ext>
                  </a:extLst>
                </a:gridCol>
                <a:gridCol w="4144168">
                  <a:extLst>
                    <a:ext uri="{9D8B030D-6E8A-4147-A177-3AD203B41FA5}">
                      <a16:colId xmlns:a16="http://schemas.microsoft.com/office/drawing/2014/main" val="1781321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41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Group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 (Qualcomm)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38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Group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Tuncer Baykas (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Ofinno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612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Liaison To/From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Tuncer Baykas (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Ofinno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687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Liaison To/From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Ben Rolfe (Blind Creek Associates)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5469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FBA7E-FAE2-F78B-0BAE-25FB186B78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9ACD1-9C33-02B7-EC18-771839F040B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1FEEA-2D54-A8F4-B71F-5B6279ADB9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D03C1B9-7403-0407-5658-ABD7ABA12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72" y="731522"/>
            <a:ext cx="10454909" cy="1136227"/>
          </a:xfrm>
        </p:spPr>
        <p:txBody>
          <a:bodyPr/>
          <a:lstStyle/>
          <a:p>
            <a:r>
              <a:rPr lang="en-US" sz="3200" dirty="0"/>
              <a:t>Coexistence Assessment documents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D330CA7-E0BB-9580-6E63-1CE76CBBF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10469880" cy="4387427"/>
          </a:xfrm>
        </p:spPr>
        <p:txBody>
          <a:bodyPr/>
          <a:lstStyle/>
          <a:p>
            <a:r>
              <a:rPr lang="en-US" sz="2400" dirty="0"/>
              <a:t>There were no ballots on Coexistence Assessment documents since the January Interim session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2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47BFEA-F926-A237-4742-7542ACBCC4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7B6FFBE-B6A9-BF07-6370-DE5F5B63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pPr algn="ctr"/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Agenda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9A6542-1261-19FD-7B55-DE337AFDAD29}"/>
              </a:ext>
            </a:extLst>
          </p:cNvPr>
          <p:cNvSpPr txBox="1">
            <a:spLocks/>
          </p:cNvSpPr>
          <p:nvPr/>
        </p:nvSpPr>
        <p:spPr bwMode="auto">
          <a:xfrm>
            <a:off x="935737" y="1219200"/>
            <a:ext cx="10361084" cy="521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457200" indent="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14400" indent="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2860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endParaRPr lang="en-US" sz="2400" kern="0" dirty="0"/>
          </a:p>
          <a:p>
            <a:pPr marL="457200" indent="-457200">
              <a:buFont typeface="+mj-lt"/>
              <a:buAutoNum type="arabicPeriod"/>
            </a:pPr>
            <a:r>
              <a:rPr lang="en-US" sz="2800" kern="0" dirty="0"/>
              <a:t>Elections (Monday PM2)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kern="0" dirty="0"/>
              <a:t>Tuncer Baykas, Chair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kern="0" dirty="0"/>
              <a:t>Steve </a:t>
            </a:r>
            <a:r>
              <a:rPr lang="en-US" sz="2600" kern="0" dirty="0" err="1"/>
              <a:t>Shellhammer</a:t>
            </a:r>
            <a:r>
              <a:rPr lang="en-US" sz="2600" kern="0" dirty="0"/>
              <a:t>, Vice Chair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kern="0" dirty="0"/>
              <a:t>Benjamin Rolfe, TG3a Chair</a:t>
            </a:r>
            <a:endParaRPr lang="en-US" sz="2800" kern="0" dirty="0"/>
          </a:p>
          <a:p>
            <a:pPr marL="457200" indent="-457200">
              <a:buFont typeface="+mj-lt"/>
              <a:buAutoNum type="arabicPeriod"/>
            </a:pPr>
            <a:r>
              <a:rPr lang="en-US" sz="2800" kern="0" dirty="0"/>
              <a:t> 802 Rule Change Discussion (Monday PM2)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kern="0" dirty="0"/>
              <a:t>TG3a Enhancing Sub-1GHz Coexistence (Thursday PM3)</a:t>
            </a:r>
            <a:endParaRPr lang="en-US" sz="2900" kern="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900" kern="0" dirty="0"/>
              <a:t>Workplan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lvl="1"/>
            <a:endParaRPr lang="en-US" sz="3200" b="0" i="0" u="none" strike="noStrike" dirty="0">
              <a:effectLst/>
              <a:latin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900" kern="0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47BFEA-F926-A237-4742-7542ACBCC4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7B6FFBE-B6A9-BF07-6370-DE5F5B63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pPr algn="ctr"/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Discussion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9A6542-1261-19FD-7B55-DE337AFDAD29}"/>
              </a:ext>
            </a:extLst>
          </p:cNvPr>
          <p:cNvSpPr txBox="1">
            <a:spLocks/>
          </p:cNvSpPr>
          <p:nvPr/>
        </p:nvSpPr>
        <p:spPr bwMode="auto">
          <a:xfrm>
            <a:off x="935737" y="1219200"/>
            <a:ext cx="10361084" cy="521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/>
          </a:bodyPr>
          <a:lstStyle>
            <a:lvl1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457200" indent="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14400" indent="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2860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sz="3200" dirty="0">
                <a:latin typeface="Times New Roman" panose="02020603050405020304" pitchFamily="18" charset="0"/>
                <a:ea typeface="MS Gothic" panose="020B0609070205080204" pitchFamily="49" charset="-128"/>
              </a:rPr>
              <a:t>Require in-person attendance to obtain and retain voting right of IEEE 802 WGs.</a:t>
            </a:r>
          </a:p>
          <a:p>
            <a:pPr lvl="1"/>
            <a:endParaRPr lang="en-US" sz="3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MS Gothic" panose="020B0609070205080204" pitchFamily="49" charset="-128"/>
              </a:rPr>
              <a:t>SP: What is the earliest this rule should become effectively?</a:t>
            </a:r>
          </a:p>
          <a:p>
            <a:pPr lvl="1"/>
            <a:endParaRPr lang="en-US" sz="3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lvl="1"/>
            <a:r>
              <a:rPr lang="en-US" sz="3200" dirty="0">
                <a:latin typeface="Times New Roman" panose="02020603050405020304" pitchFamily="18" charset="0"/>
                <a:ea typeface="MS Gothic" panose="020B0609070205080204" pitchFamily="49" charset="-128"/>
              </a:rPr>
              <a:t>Never:                                                         5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ea typeface="MS Gothic" panose="020B0609070205080204" pitchFamily="49" charset="-128"/>
              </a:rPr>
              <a:t>March 2024:                                               1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ea typeface="MS Gothic" panose="020B0609070205080204" pitchFamily="49" charset="-128"/>
              </a:rPr>
              <a:t>July 2024:                                                   5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ea typeface="MS Gothic" panose="020B0609070205080204" pitchFamily="49" charset="-128"/>
              </a:rPr>
              <a:t>March 2025:                                               4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ea typeface="MS Gothic" panose="020B0609070205080204" pitchFamily="49" charset="-128"/>
              </a:rPr>
              <a:t>After March 2025, based on Data:             5</a:t>
            </a:r>
          </a:p>
          <a:p>
            <a:pPr lvl="1"/>
            <a:endParaRPr lang="en-US" sz="3200" b="0" i="0" u="none" strike="noStrike" dirty="0">
              <a:effectLst/>
              <a:latin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900" kern="0" dirty="0"/>
          </a:p>
        </p:txBody>
      </p:sp>
    </p:spTree>
    <p:extLst>
      <p:ext uri="{BB962C8B-B14F-4D97-AF65-F5344CB8AC3E}">
        <p14:creationId xmlns:p14="http://schemas.microsoft.com/office/powerpoint/2010/main" val="4241937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47BFEA-F926-A237-4742-7542ACBCC4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7B6FFBE-B6A9-BF07-6370-DE5F5B63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pPr algn="ctr"/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March 2024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D838B8-CC34-7753-0F74-3AA66D381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160" y="1870488"/>
            <a:ext cx="7949565" cy="417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038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9C679E-BCDB-4A5C-A38F-ECA97E9DDB64}">
  <ds:schemaRefs>
    <ds:schemaRef ds:uri="http://purl.org/dc/dcmitype/"/>
    <ds:schemaRef ds:uri="http://schemas.openxmlformats.org/package/2006/metadata/core-properties"/>
    <ds:schemaRef ds:uri="http://purl.org/dc/terms/"/>
    <ds:schemaRef ds:uri="ba37140e-f4c5-4a6c-a9b4-20a691ce6c8a"/>
    <ds:schemaRef ds:uri="http://schemas.microsoft.com/office/2006/documentManagement/types"/>
    <ds:schemaRef ds:uri="http://schemas.microsoft.com/office/2006/metadata/properties"/>
    <ds:schemaRef ds:uri="cc9c437c-ae0c-4066-8d90-a0f7de786127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35592</TotalTime>
  <Words>288</Words>
  <Application>Microsoft Office PowerPoint</Application>
  <PresentationFormat>Widescreen</PresentationFormat>
  <Paragraphs>68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802-11 Theme</vt:lpstr>
      <vt:lpstr>Document</vt:lpstr>
      <vt:lpstr>802.19 WG March 2024 Liaison Report</vt:lpstr>
      <vt:lpstr>IEEE 802.19 Overview</vt:lpstr>
      <vt:lpstr>Coexistence Assessment documents</vt:lpstr>
      <vt:lpstr>Agenda</vt:lpstr>
      <vt:lpstr>Discussion</vt:lpstr>
      <vt:lpstr>March 2024</vt:lpstr>
    </vt:vector>
  </TitlesOfParts>
  <Company>Ofinno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2024 802.19 Liaison Report</dc:title>
  <dc:subject>January 2023</dc:subject>
  <dc:creator/>
  <dc:description>Tuncer Baykas (Ofinno)</dc:description>
  <cp:lastModifiedBy>Tuncer Baykas</cp:lastModifiedBy>
  <cp:revision>58</cp:revision>
  <cp:lastPrinted>1601-01-01T00:00:00Z</cp:lastPrinted>
  <dcterms:created xsi:type="dcterms:W3CDTF">2020-01-12T14:48:27Z</dcterms:created>
  <dcterms:modified xsi:type="dcterms:W3CDTF">2024-03-12T23:12:54Z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