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6" autoAdjust="0"/>
    <p:restoredTop sz="94660"/>
  </p:normalViewPr>
  <p:slideViewPr>
    <p:cSldViewPr>
      <p:cViewPr varScale="1">
        <p:scale>
          <a:sx n="118" d="100"/>
          <a:sy n="118" d="100"/>
        </p:scale>
        <p:origin x="248" y="41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802.11-24/591r0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System Font Regular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EMLSR Secondary Channel Operation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19069"/>
              </p:ext>
            </p:extLst>
          </p:nvPr>
        </p:nvGraphicFramePr>
        <p:xfrm>
          <a:off x="993775" y="2555875"/>
          <a:ext cx="1027271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378200" progId="Word.Document.8">
                  <p:embed/>
                </p:oleObj>
              </mc:Choice>
              <mc:Fallback>
                <p:oleObj name="Document" r:id="rId3" imgW="10439400" imgH="3378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555875"/>
                        <a:ext cx="10272713" cy="330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580B-374B-BF5D-1FAC-49314FB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1464-2301-7F14-43A6-40ABCF76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Existing EMLSR protocol can be used for EMLSR-SC operation:</a:t>
            </a:r>
          </a:p>
          <a:p>
            <a:pPr lvl="1"/>
            <a:r>
              <a:rPr lang="en-US" sz="1800" dirty="0"/>
              <a:t>Modify RU index setting of MU-RTS to allow CTS on secondary channels</a:t>
            </a:r>
          </a:p>
          <a:p>
            <a:pPr lvl="1"/>
            <a:r>
              <a:rPr lang="en-US" sz="1800" dirty="0"/>
              <a:t>Add Capability bit to indicate support for 80 MHz only EMLSR-SC STA </a:t>
            </a:r>
          </a:p>
          <a:p>
            <a:pPr lvl="1"/>
            <a:r>
              <a:rPr lang="en-US" sz="1800" dirty="0"/>
              <a:t>Make mixed BW support and partial BW sounding feedback conditional mandatory for EMLSR-SC </a:t>
            </a:r>
          </a:p>
          <a:p>
            <a:pPr lvl="1"/>
            <a:r>
              <a:rPr lang="en-US" sz="1800" dirty="0"/>
              <a:t>Disallow non-TB sounding procedure for EMLSR-SC operation </a:t>
            </a:r>
          </a:p>
          <a:p>
            <a:pPr lvl="1"/>
            <a:r>
              <a:rPr lang="en-US" sz="1800" dirty="0"/>
              <a:t>Disallow 802.11ac BF poll</a:t>
            </a:r>
          </a:p>
          <a:p>
            <a:r>
              <a:rPr lang="en-US" sz="2000" dirty="0"/>
              <a:t>In addition, a </a:t>
            </a:r>
            <a:r>
              <a:rPr lang="en-US" sz="2000" dirty="0" err="1"/>
              <a:t>Coex</a:t>
            </a:r>
            <a:r>
              <a:rPr lang="en-US" sz="2000" dirty="0"/>
              <a:t> protocol is needed to enable EMLSR and EMLSR-SC operations in the same BSS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B5E0-F44B-3093-7C69-B99D75BBC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FD0-9DD8-56BB-FD2C-3091D36D90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49D1C6-1A30-7426-09EC-DB0981A6EB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3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B6A7-F8C5-A77C-A34E-880CB2BB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Simulation Results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D9FF-DD14-491C-1B57-579280B12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724399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Assumptions: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802.11ax HE BSS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Four 80 MHz HE STAs are associated with a 160 MHz BSS HE AP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Scenario 1: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Disable secondary 80 MHz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 schedules each STA using round robin on the primary 80 MHz channel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Scenario 2: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Enable secondary 80 MHz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 schedules STA using round robin on both primary and secondary 80 MHz channels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Compare the system performance of Scenarios 1 and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ED05-2152-35FB-8F4B-B3FB7C45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50" y="2514600"/>
            <a:ext cx="6461123" cy="226139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EAFD28-DE07-6F68-6C16-11DA7F29655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33C55-6A91-40DD-6B49-B03480D979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21A0-692D-762E-FCD9-5CAFE3FA84F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5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DBEA00-038D-DEFF-D53B-F92EEC08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Simulation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6E93-3447-DE6D-D3C3-27AB598ED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Key simulation configuration: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AMSDU Aggregation: off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64 BA window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RTS: off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Rate adaptation: off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Nss</a:t>
            </a:r>
            <a:r>
              <a:rPr lang="en-US" sz="1800" dirty="0"/>
              <a:t> = 1, GI=1.6us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Scenario 2 significantly outperforms Scenario 1: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Enabling secondary 80 MHz channel significantly improves the throughput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 MCS 11, Scenario 2 provides a 79% throughput gain over Scenario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9E3AD-F573-8346-BD48-BC91D2BF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17" y="1981201"/>
            <a:ext cx="5728538" cy="369490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5EFE7-A781-03FB-55DF-ECE27C6CA8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B8209-D930-778B-0088-2743A5D8AAB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01464-6F2F-25E5-D270-E221536A7A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802.11bn TG shall define a secondary channel mechanism that leverages the existing 802.11be EMLSR protocol as discussed in this presentation?</a:t>
            </a:r>
          </a:p>
          <a:p>
            <a:pPr lvl="1"/>
            <a:r>
              <a:rPr lang="en-US" dirty="0"/>
              <a:t>Name of the mechanism is TBD, use EMLSR-SC as a reference for discussion purpose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70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an 802.11bn STA that supports EMLSR-SC operation shall be able to support the EMLSR operation?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1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 </a:t>
            </a:r>
            <a:r>
              <a:rPr lang="en-US" dirty="0" err="1"/>
              <a:t>Coex</a:t>
            </a:r>
            <a:r>
              <a:rPr lang="en-US" dirty="0"/>
              <a:t> mechanism should be defined to enable the coexistence of the EMLSR-only, EMLSR-SC-only, and EMLSR + EMLSR-SC STAs to operate in the same BSS?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9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current deployments, APs typically support a larger BW than STAs:</a:t>
            </a:r>
          </a:p>
          <a:p>
            <a:pPr lvl="1"/>
            <a:r>
              <a:rPr lang="en-US" dirty="0"/>
              <a:t>Ex: 802.11ax APs shall support 160 MHz, while non-AP STAs shall only support up to 80 MHz </a:t>
            </a:r>
          </a:p>
          <a:p>
            <a:pPr lvl="1"/>
            <a:r>
              <a:rPr lang="en-US" dirty="0"/>
              <a:t>Utilizing upper 80 MHz (secondary channel) will improve the QoS for STA</a:t>
            </a:r>
          </a:p>
          <a:p>
            <a:r>
              <a:rPr lang="en-US" dirty="0"/>
              <a:t>802.11ax defines a mechanism to support secondary channels: SST+TWT</a:t>
            </a:r>
          </a:p>
          <a:p>
            <a:pPr lvl="1"/>
            <a:r>
              <a:rPr lang="en-US" dirty="0"/>
              <a:t>HE STAs are scheduled on the secondary channels using SST</a:t>
            </a:r>
          </a:p>
          <a:p>
            <a:pPr lvl="1"/>
            <a:r>
              <a:rPr lang="en-US" dirty="0"/>
              <a:t>SST lacks wide adoption</a:t>
            </a:r>
          </a:p>
          <a:p>
            <a:r>
              <a:rPr lang="en-US" dirty="0"/>
              <a:t>Proposal: leverage EMLSR to support STA operation on the secondary channel</a:t>
            </a:r>
          </a:p>
          <a:p>
            <a:pPr lvl="1"/>
            <a:r>
              <a:rPr lang="en-US" dirty="0"/>
              <a:t>EMLSR will be widely supported in EHT → enables switching channels/bands based on ICF</a:t>
            </a:r>
          </a:p>
          <a:p>
            <a:pPr lvl="1"/>
            <a:r>
              <a:rPr lang="en-US" dirty="0"/>
              <a:t>EMLSR is more flexible than TWT</a:t>
            </a:r>
          </a:p>
          <a:p>
            <a:pPr lvl="1"/>
            <a:r>
              <a:rPr lang="en-US" dirty="0"/>
              <a:t>New name for this operational mode is EMLSR Secondary Channel (EMLSR-SC)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5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Basic Idea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1800" dirty="0"/>
              <a:t>ICF informs EMLSR-SC STAs to switch channel to the secondary channel</a:t>
            </a:r>
          </a:p>
          <a:p>
            <a:r>
              <a:rPr lang="en-US" sz="1800" dirty="0"/>
              <a:t>Immediate response (IR) indicates that STA switched channels, and is ready for DL/UL operation</a:t>
            </a:r>
          </a:p>
          <a:p>
            <a:r>
              <a:rPr lang="en-US" sz="1800" dirty="0"/>
              <a:t>AP synchronizes DL/UL exchange – no misalignments between AP and STAs</a:t>
            </a:r>
          </a:p>
          <a:p>
            <a:r>
              <a:rPr lang="en-US" sz="1800" dirty="0"/>
              <a:t>Reuse all existing EMLSR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95563-E925-D8FC-E1BC-875D59FA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22" y="3452191"/>
            <a:ext cx="7944842" cy="29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Basic Idea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1800" dirty="0"/>
              <a:t>Use MU-RTS to inform EMLSR-SC STA to switch to secondary channel:</a:t>
            </a:r>
          </a:p>
          <a:p>
            <a:pPr lvl="1"/>
            <a:r>
              <a:rPr lang="en-US" sz="1600" dirty="0"/>
              <a:t>User Info Field can be used to indicate RU index for secondary channel</a:t>
            </a:r>
          </a:p>
          <a:p>
            <a:pPr lvl="1"/>
            <a:r>
              <a:rPr lang="en-US" sz="1600" dirty="0"/>
              <a:t>Ex: Set RU index = 67 and B0 = 1 ➞ tells STA to switch to S80</a:t>
            </a:r>
          </a:p>
          <a:p>
            <a:r>
              <a:rPr lang="en-US" sz="1800" dirty="0"/>
              <a:t>EMLSR-SC STA can use CTS (or BSR) to indicate channel switch is complete:</a:t>
            </a:r>
          </a:p>
          <a:p>
            <a:pPr lvl="1"/>
            <a:r>
              <a:rPr lang="en-US" sz="1600" dirty="0"/>
              <a:t>Ex: CTS is transmitted only on S80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A9BFD-A7F0-93C2-6298-0B430EA1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21" y="3810000"/>
            <a:ext cx="9638243" cy="2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4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EMLSR-SC: DL MU Sequence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AP transmits data to STA1 – STA4 in DL MU PPDU using either OFDMA or MU MIMO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STA1 – STA4 send IR in UL TB PPDU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DB49E-5A8B-1459-DE41-304107AE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4" y="2971800"/>
            <a:ext cx="9972858" cy="29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EMLSR-SC: UL MU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Trigger frame initiates TX from STA using TB PPDU format:</a:t>
            </a:r>
          </a:p>
          <a:p>
            <a:pPr lvl="1"/>
            <a:r>
              <a:rPr lang="en-US" sz="1800" dirty="0"/>
              <a:t>STAs transmit using their allocated 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440C8-75F8-16AB-3071-D6E8F56E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28" y="2859858"/>
            <a:ext cx="9582629" cy="35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A0B6-C934-1179-0DE0-B0C9C89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EMLSR-SC: Sounding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CC05-A2F1-848C-F872-86491C68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DL Sounding will be transmitted on full BW for both STA1 and STA2:</a:t>
            </a:r>
          </a:p>
          <a:p>
            <a:pPr lvl="1"/>
            <a:r>
              <a:rPr lang="en-US" sz="1800" dirty="0"/>
              <a:t>Each STA must support mixed BW and partial BW sounding feedback (STA1 on P80, STA2 on S80)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334BB-207B-B634-DBDD-32866FFC2C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BC39-CDF1-E5AE-A066-AB64F97D6A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C577CC-B0B5-0C22-6D54-DF9ED454AA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F1198-88E0-517F-FCFB-6AB4F31F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935136"/>
            <a:ext cx="10132485" cy="33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088-6A7D-18A5-6748-B1DBAE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BW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F2CD-603E-5054-5F21-B32F9D8B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simplify AP design, we propose to limit minimum BW for EMLSR-SC STAs to 80 MHz:</a:t>
            </a:r>
          </a:p>
          <a:p>
            <a:pPr lvl="1"/>
            <a:r>
              <a:rPr lang="en-US" sz="1600" dirty="0"/>
              <a:t>For 160 MHz AP, STA may operate on either P80 or S80</a:t>
            </a:r>
          </a:p>
          <a:p>
            <a:pPr lvl="1"/>
            <a:r>
              <a:rPr lang="en-US" sz="1600" dirty="0"/>
              <a:t>For 320 MHz AP, STA may operate on either P80, S80, Lower 80MHz of S160, Upper 80 MHz of S160, P160 or S160</a:t>
            </a:r>
          </a:p>
          <a:p>
            <a:r>
              <a:rPr lang="en-US" sz="2000" dirty="0"/>
              <a:t>To enable MU transmissions, more than one STA may share the primary or secondary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772F-583B-EF65-09EE-D27326D8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5D43-009B-DDFD-BDB1-30210B2511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E8984-CC04-4C5F-CD9C-6371547194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2A2896-AA5D-A6AC-F186-5D1F5AB8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74819"/>
              </p:ext>
            </p:extLst>
          </p:nvPr>
        </p:nvGraphicFramePr>
        <p:xfrm>
          <a:off x="1471614" y="3962400"/>
          <a:ext cx="9246658" cy="1905792"/>
        </p:xfrm>
        <a:graphic>
          <a:graphicData uri="http://schemas.openxmlformats.org/drawingml/2006/table">
            <a:tbl>
              <a:tblPr/>
              <a:tblGrid>
                <a:gridCol w="2306342">
                  <a:extLst>
                    <a:ext uri="{9D8B030D-6E8A-4147-A177-3AD203B41FA5}">
                      <a16:colId xmlns:a16="http://schemas.microsoft.com/office/drawing/2014/main" val="160689375"/>
                    </a:ext>
                  </a:extLst>
                </a:gridCol>
                <a:gridCol w="2306342">
                  <a:extLst>
                    <a:ext uri="{9D8B030D-6E8A-4147-A177-3AD203B41FA5}">
                      <a16:colId xmlns:a16="http://schemas.microsoft.com/office/drawing/2014/main" val="3390442104"/>
                    </a:ext>
                  </a:extLst>
                </a:gridCol>
                <a:gridCol w="2320535">
                  <a:extLst>
                    <a:ext uri="{9D8B030D-6E8A-4147-A177-3AD203B41FA5}">
                      <a16:colId xmlns:a16="http://schemas.microsoft.com/office/drawing/2014/main" val="1545126808"/>
                    </a:ext>
                  </a:extLst>
                </a:gridCol>
                <a:gridCol w="2313439">
                  <a:extLst>
                    <a:ext uri="{9D8B030D-6E8A-4147-A177-3AD203B41FA5}">
                      <a16:colId xmlns:a16="http://schemas.microsoft.com/office/drawing/2014/main" val="3704018459"/>
                    </a:ext>
                  </a:extLst>
                </a:gridCol>
              </a:tblGrid>
              <a:tr h="462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Operating Band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AP BW Configuration 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STA BW Configuration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Number of Total Channels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04254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5 GHz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74857"/>
                  </a:ext>
                </a:extLst>
              </a:tr>
              <a:tr h="357356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6 GHz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95336"/>
                  </a:ext>
                </a:extLst>
              </a:tr>
              <a:tr h="35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320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4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22666"/>
                  </a:ext>
                </a:extLst>
              </a:tr>
              <a:tr h="35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8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9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088-6A7D-18A5-6748-B1DBAE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Both EMLSR and EMLSR-SC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F2CD-603E-5054-5F21-B32F9D8B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AP may have associated STAs that either support EMLSR-only, EMSLR-SC-only, or both EMLSR and EMLSR-SC</a:t>
            </a:r>
          </a:p>
          <a:p>
            <a:r>
              <a:rPr lang="en-US" sz="2000" dirty="0"/>
              <a:t>When an ICF sent by AP is received, </a:t>
            </a:r>
          </a:p>
          <a:p>
            <a:pPr lvl="1"/>
            <a:r>
              <a:rPr lang="en-US" sz="1800" dirty="0"/>
              <a:t>EMLSR-only STAs need to listen on multiple band and switch operating band</a:t>
            </a:r>
          </a:p>
          <a:p>
            <a:pPr lvl="1"/>
            <a:r>
              <a:rPr lang="en-US" sz="1800" dirty="0"/>
              <a:t>EMLSR-SC-only STAs need to only listen on single band and switch channels between primary and secondary channels</a:t>
            </a:r>
          </a:p>
          <a:p>
            <a:pPr lvl="1"/>
            <a:r>
              <a:rPr lang="en-US" sz="1800" dirty="0"/>
              <a:t>EMLSR + EMLSR-SC STAs need to listen on multiple bands: (1) Switch operating band for EMLSR operation, or (2) Switch channels between primary and secondary channels for EMLSR-SC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772F-583B-EF65-09EE-D27326D8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5D43-009B-DDFD-BDB1-30210B2511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E8984-CC04-4C5F-CD9C-6371547194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1020</Words>
  <Application>Microsoft Macintosh PowerPoint</Application>
  <PresentationFormat>Widescreen</PresentationFormat>
  <Paragraphs>159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Helvetica Neue</vt:lpstr>
      <vt:lpstr>System Font Regular</vt:lpstr>
      <vt:lpstr>Times New Roman</vt:lpstr>
      <vt:lpstr>Office Theme</vt:lpstr>
      <vt:lpstr>Document</vt:lpstr>
      <vt:lpstr>EMLSR Secondary Channel Operation </vt:lpstr>
      <vt:lpstr>Background</vt:lpstr>
      <vt:lpstr>Basic Idea (1)</vt:lpstr>
      <vt:lpstr>Basic Idea (2)</vt:lpstr>
      <vt:lpstr>EMLSR-SC: DL MU Sequence (1)</vt:lpstr>
      <vt:lpstr>EMLSR-SC: UL MU Sequence</vt:lpstr>
      <vt:lpstr>EMLSR-SC: Sounding Sequence</vt:lpstr>
      <vt:lpstr>Supported BW of Operation</vt:lpstr>
      <vt:lpstr>Support of Both EMLSR and EMLSR-SC</vt:lpstr>
      <vt:lpstr>EMLSR-SC Operation</vt:lpstr>
      <vt:lpstr>Simulation Results (1)</vt:lpstr>
      <vt:lpstr>Simulation Results (2)</vt:lpstr>
      <vt:lpstr>Straw Poll 1</vt:lpstr>
      <vt:lpstr>Straw Poll 2</vt:lpstr>
      <vt:lpstr>Straw Poll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Anuj Batra</dc:creator>
  <cp:lastModifiedBy>Morteza Mehrnoush</cp:lastModifiedBy>
  <cp:revision>200</cp:revision>
  <cp:lastPrinted>1601-01-01T00:00:00Z</cp:lastPrinted>
  <dcterms:created xsi:type="dcterms:W3CDTF">2023-08-27T21:15:51Z</dcterms:created>
  <dcterms:modified xsi:type="dcterms:W3CDTF">2024-03-12T22:54:17Z</dcterms:modified>
</cp:coreProperties>
</file>