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2" r:id="rId3"/>
    <p:sldId id="2375" r:id="rId4"/>
    <p:sldId id="2406" r:id="rId5"/>
    <p:sldId id="239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F0993-34B3-4BF2-8B98-9FD7CE5F506E}" v="3" dt="2024-03-08T20:19:05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8CF0993-34B3-4BF2-8B98-9FD7CE5F506E}"/>
    <pc:docChg chg="addSld delSld modSld modMainMaster">
      <pc:chgData name="Xiaofei Wang" userId="6e1836d3-2ed9-4ae5-8700-9029b71c19c7" providerId="ADAL" clId="{98CF0993-34B3-4BF2-8B98-9FD7CE5F506E}" dt="2024-03-08T20:20:34.535" v="337" actId="20577"/>
      <pc:docMkLst>
        <pc:docMk/>
      </pc:docMkLst>
      <pc:sldChg chg="modSp mod">
        <pc:chgData name="Xiaofei Wang" userId="6e1836d3-2ed9-4ae5-8700-9029b71c19c7" providerId="ADAL" clId="{98CF0993-34B3-4BF2-8B98-9FD7CE5F506E}" dt="2024-03-08T20:17:11.721" v="45" actId="20577"/>
        <pc:sldMkLst>
          <pc:docMk/>
          <pc:sldMk cId="0" sldId="256"/>
        </pc:sldMkLst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98CF0993-34B3-4BF2-8B98-9FD7CE5F506E}" dt="2024-03-08T20:17:06.153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98CF0993-34B3-4BF2-8B98-9FD7CE5F506E}" dt="2024-03-08T20:17:11.721" v="4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">
        <pc:chgData name="Xiaofei Wang" userId="6e1836d3-2ed9-4ae5-8700-9029b71c19c7" providerId="ADAL" clId="{98CF0993-34B3-4BF2-8B98-9FD7CE5F506E}" dt="2024-03-08T20:18:45.447" v="215" actId="47"/>
        <pc:sldMkLst>
          <pc:docMk/>
          <pc:sldMk cId="3900562944" sldId="279"/>
        </pc:sldMkLst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k cId="3900562944" sldId="279"/>
            <ac:spMk id="4" creationId="{00000000-0000-0000-0000-000000000000}"/>
          </ac:spMkLst>
        </pc:spChg>
      </pc:sldChg>
      <pc:sldChg chg="modSp mod">
        <pc:chgData name="Xiaofei Wang" userId="6e1836d3-2ed9-4ae5-8700-9029b71c19c7" providerId="ADAL" clId="{98CF0993-34B3-4BF2-8B98-9FD7CE5F506E}" dt="2024-03-08T20:17:42.968" v="129" actId="20577"/>
        <pc:sldMkLst>
          <pc:docMk/>
          <pc:sldMk cId="0" sldId="332"/>
        </pc:sldMkLst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98CF0993-34B3-4BF2-8B98-9FD7CE5F506E}" dt="2024-03-08T20:17:42.968" v="129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98CF0993-34B3-4BF2-8B98-9FD7CE5F506E}" dt="2024-03-08T20:18:40.954" v="214" actId="20577"/>
        <pc:sldMkLst>
          <pc:docMk/>
          <pc:sldMk cId="412227131" sldId="2375"/>
        </pc:sldMkLst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k cId="412227131" sldId="2375"/>
            <ac:spMk id="19462" creationId="{B8004815-DEEF-4991-9863-C4D400CADE6E}"/>
          </ac:spMkLst>
        </pc:spChg>
        <pc:spChg chg="mod">
          <ac:chgData name="Xiaofei Wang" userId="6e1836d3-2ed9-4ae5-8700-9029b71c19c7" providerId="ADAL" clId="{98CF0993-34B3-4BF2-8B98-9FD7CE5F506E}" dt="2024-03-08T20:18:40.954" v="214" actId="20577"/>
          <ac:spMkLst>
            <pc:docMk/>
            <pc:sldMk cId="412227131" sldId="2375"/>
            <ac:spMk id="19463" creationId="{014A845C-CDC6-4811-8948-EAB07A9434A5}"/>
          </ac:spMkLst>
        </pc:spChg>
      </pc:sldChg>
      <pc:sldChg chg="modSp mod">
        <pc:chgData name="Xiaofei Wang" userId="6e1836d3-2ed9-4ae5-8700-9029b71c19c7" providerId="ADAL" clId="{98CF0993-34B3-4BF2-8B98-9FD7CE5F506E}" dt="2024-03-08T20:20:34.535" v="337" actId="20577"/>
        <pc:sldMkLst>
          <pc:docMk/>
          <pc:sldMk cId="1109370233" sldId="2396"/>
        </pc:sldMkLst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k cId="1109370233" sldId="2396"/>
            <ac:spMk id="19462" creationId="{B8004815-DEEF-4991-9863-C4D400CADE6E}"/>
          </ac:spMkLst>
        </pc:spChg>
        <pc:spChg chg="mod">
          <ac:chgData name="Xiaofei Wang" userId="6e1836d3-2ed9-4ae5-8700-9029b71c19c7" providerId="ADAL" clId="{98CF0993-34B3-4BF2-8B98-9FD7CE5F506E}" dt="2024-03-08T20:20:34.535" v="337" actId="20577"/>
          <ac:spMkLst>
            <pc:docMk/>
            <pc:sldMk cId="1109370233" sldId="2396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98CF0993-34B3-4BF2-8B98-9FD7CE5F506E}" dt="2024-03-08T20:20:00.081" v="234" actId="47"/>
        <pc:sldMkLst>
          <pc:docMk/>
          <pc:sldMk cId="3757889501" sldId="2405"/>
        </pc:sldMkLst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k cId="3757889501" sldId="2405"/>
            <ac:spMk id="19462" creationId="{B8004815-DEEF-4991-9863-C4D400CADE6E}"/>
          </ac:spMkLst>
        </pc:spChg>
      </pc:sldChg>
      <pc:sldChg chg="modSp add mod">
        <pc:chgData name="Xiaofei Wang" userId="6e1836d3-2ed9-4ae5-8700-9029b71c19c7" providerId="ADAL" clId="{98CF0993-34B3-4BF2-8B98-9FD7CE5F506E}" dt="2024-03-08T20:19:44.322" v="233" actId="403"/>
        <pc:sldMkLst>
          <pc:docMk/>
          <pc:sldMk cId="3808296163" sldId="2406"/>
        </pc:sldMkLst>
        <pc:spChg chg="mod">
          <ac:chgData name="Xiaofei Wang" userId="6e1836d3-2ed9-4ae5-8700-9029b71c19c7" providerId="ADAL" clId="{98CF0993-34B3-4BF2-8B98-9FD7CE5F506E}" dt="2024-03-08T20:19:44.322" v="233" actId="403"/>
          <ac:spMkLst>
            <pc:docMk/>
            <pc:sldMk cId="3808296163" sldId="2406"/>
            <ac:spMk id="19463" creationId="{014A845C-CDC6-4811-8948-EAB07A9434A5}"/>
          </ac:spMkLst>
        </pc:spChg>
      </pc:sldChg>
      <pc:sldMasterChg chg="modSp modSldLayout">
        <pc:chgData name="Xiaofei Wang" userId="6e1836d3-2ed9-4ae5-8700-9029b71c19c7" providerId="ADAL" clId="{98CF0993-34B3-4BF2-8B98-9FD7CE5F506E}" dt="2024-03-08T20:16:48.902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8CF0993-34B3-4BF2-8B98-9FD7CE5F506E}" dt="2024-03-08T20:16:30.280" v="0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98CF0993-34B3-4BF2-8B98-9FD7CE5F506E}" dt="2024-03-08T20:16:48.902" v="1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8CF0993-34B3-4BF2-8B98-9FD7CE5F506E}" dt="2024-03-08T20:16:48.902" v="1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98CF0993-34B3-4BF2-8B98-9FD7CE5F506E}" dt="2024-03-08T20:16:48.902" v="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54662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9912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Standing Committee (SC) Proposed Scope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287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46340"/>
              </p:ext>
            </p:extLst>
          </p:nvPr>
        </p:nvGraphicFramePr>
        <p:xfrm>
          <a:off x="1066800" y="3124200"/>
          <a:ext cx="1089025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3634386" progId="Word.Document.8">
                  <p:embed/>
                </p:oleObj>
              </mc:Choice>
              <mc:Fallback>
                <p:oleObj name="Document" r:id="rId3" imgW="10466184" imgH="36343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0890250" cy="421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94127" y="24489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9829800" cy="4113213"/>
          </a:xfrm>
        </p:spPr>
        <p:txBody>
          <a:bodyPr/>
          <a:lstStyle/>
          <a:p>
            <a:pPr marL="0" indent="0"/>
            <a:r>
              <a:rPr lang="en-GB" altLang="en-US" sz="2800" dirty="0"/>
              <a:t>This contribution proposes the scope and closing down criteria for the formation of an AIML SC. 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Introduction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 AIML TIG has discussed the options of next step AIML work in January 2024 meeting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1: form a AIML Study Group with a more focused scope</a:t>
            </a:r>
            <a:endParaRPr lang="en-GB" altLang="en-US" sz="24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2: extend TIG for an extended period of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3: start AIML Standing Committee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Option 3 seems to carry the most support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AIML TIG discussed the scope of an AIML Standing Committee during the Jan 2024 F2F meeting and during Feb 2024 teleconference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5800"/>
            <a:ext cx="952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AIML Standing Committee Scope and Activity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311275"/>
            <a:ext cx="10666412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Proposed AIML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Review and describe use cases for Artificial Intelligence/Machine Learning (AI/ML) applicability in 802.11 systems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Investigate the technical feasibility of features enabling 802.11 support of AI/ML.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Analyze new applications of AI/ML in 802.11 defined capabilities;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Generate (periodic) reports on the group’s findings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Initiate and respond to internal and external liaisons regarding AIML related standards activities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</a:rPr>
              <a:t>Closing Down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The proposed closing down criteria for the IEEE 802.11 AIML SC is when:</a:t>
            </a:r>
          </a:p>
          <a:p>
            <a:pPr marL="628650" lvl="1" indent="0"/>
            <a:r>
              <a:rPr lang="en-US" sz="1400" b="1" dirty="0"/>
              <a:t>	It is determined that the SC is unlikely to make further progress towards its goals</a:t>
            </a:r>
          </a:p>
          <a:p>
            <a:pPr marL="628650" lvl="1" indent="0"/>
            <a:endParaRPr lang="en-US" sz="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Notes: expected activities of the AIML SC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Continue technical and feasibility study for existing use cases discussed in the AIML TIG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Study additional AIML use cases and feasibility study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Generate technical report to WG and other relevant TGs for use cases that are ready for specification and in scope of the TG(s); propose SG formation if applicable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Review internal and external liaisons regarding AIML related standards activities and initiate or respond to internal or external liaisons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Internal and external presentations of the group’s findings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8082961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Proposed AIML SC Scope, closing down criteria and explained the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expected activities</a:t>
            </a:r>
            <a:endParaRPr lang="en-GB" dirty="0">
              <a:latin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093702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53315</TotalTime>
  <Words>481</Words>
  <Application>Microsoft Office PowerPoint</Application>
  <PresentationFormat>Widescreen</PresentationFormat>
  <Paragraphs>86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Standing Committee (SC) Proposed Scope</vt:lpstr>
      <vt:lpstr>Abstract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121</cp:revision>
  <cp:lastPrinted>1601-01-01T00:00:00Z</cp:lastPrinted>
  <dcterms:created xsi:type="dcterms:W3CDTF">2018-05-05T22:00:08Z</dcterms:created>
  <dcterms:modified xsi:type="dcterms:W3CDTF">2024-03-08T20:20:36Z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