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5786" r:id="rId5"/>
  </p:sldMasterIdLst>
  <p:notesMasterIdLst>
    <p:notesMasterId r:id="rId15"/>
  </p:notesMasterIdLst>
  <p:handoutMasterIdLst>
    <p:handoutMasterId r:id="rId16"/>
  </p:handoutMasterIdLst>
  <p:sldIdLst>
    <p:sldId id="896" r:id="rId6"/>
    <p:sldId id="18125" r:id="rId7"/>
    <p:sldId id="1640" r:id="rId8"/>
    <p:sldId id="1623" r:id="rId9"/>
    <p:sldId id="1652" r:id="rId10"/>
    <p:sldId id="1669" r:id="rId11"/>
    <p:sldId id="18135" r:id="rId12"/>
    <p:sldId id="1061" r:id="rId13"/>
    <p:sldId id="18134" r:id="rId14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418E8-DB11-410E-BCBF-5D851589162C}" v="58" dt="2024-03-09T18:32:14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737" autoAdjust="0"/>
  </p:normalViewPr>
  <p:slideViewPr>
    <p:cSldViewPr>
      <p:cViewPr varScale="1">
        <p:scale>
          <a:sx n="82" d="100"/>
          <a:sy n="82" d="100"/>
        </p:scale>
        <p:origin x="1277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 Yang" userId="22c9f923-3b96-4280-92a1-bec5296842d7" providerId="ADAL" clId="{404418E8-DB11-410E-BCBF-5D851589162C}"/>
    <pc:docChg chg="undo redo custSel addSld delSld modSld modMainMaster">
      <pc:chgData name="Lin Yang" userId="22c9f923-3b96-4280-92a1-bec5296842d7" providerId="ADAL" clId="{404418E8-DB11-410E-BCBF-5D851589162C}" dt="2024-03-09T18:33:23.215" v="1910" actId="255"/>
      <pc:docMkLst>
        <pc:docMk/>
      </pc:docMkLst>
      <pc:sldChg chg="modSp mod">
        <pc:chgData name="Lin Yang" userId="22c9f923-3b96-4280-92a1-bec5296842d7" providerId="ADAL" clId="{404418E8-DB11-410E-BCBF-5D851589162C}" dt="2024-03-09T07:23:58.546" v="2" actId="20577"/>
        <pc:sldMkLst>
          <pc:docMk/>
          <pc:sldMk cId="0" sldId="896"/>
        </pc:sldMkLst>
        <pc:spChg chg="mod">
          <ac:chgData name="Lin Yang" userId="22c9f923-3b96-4280-92a1-bec5296842d7" providerId="ADAL" clId="{404418E8-DB11-410E-BCBF-5D851589162C}" dt="2024-03-09T07:23:58.546" v="2" actId="20577"/>
          <ac:spMkLst>
            <pc:docMk/>
            <pc:sldMk cId="0" sldId="896"/>
            <ac:spMk id="15365" creationId="{5EB80220-6DDA-46D8-A532-4F8294B75F35}"/>
          </ac:spMkLst>
        </pc:spChg>
      </pc:sldChg>
      <pc:sldChg chg="modSp add mod">
        <pc:chgData name="Lin Yang" userId="22c9f923-3b96-4280-92a1-bec5296842d7" providerId="ADAL" clId="{404418E8-DB11-410E-BCBF-5D851589162C}" dt="2024-03-09T18:29:11.654" v="1905" actId="20577"/>
        <pc:sldMkLst>
          <pc:docMk/>
          <pc:sldMk cId="1279173907" sldId="1061"/>
        </pc:sldMkLst>
        <pc:spChg chg="mod">
          <ac:chgData name="Lin Yang" userId="22c9f923-3b96-4280-92a1-bec5296842d7" providerId="ADAL" clId="{404418E8-DB11-410E-BCBF-5D851589162C}" dt="2024-03-09T18:29:11.654" v="1905" actId="20577"/>
          <ac:spMkLst>
            <pc:docMk/>
            <pc:sldMk cId="1279173907" sldId="1061"/>
            <ac:spMk id="3" creationId="{00000000-0000-0000-0000-000000000000}"/>
          </ac:spMkLst>
        </pc:spChg>
      </pc:sldChg>
      <pc:sldChg chg="modSp mod">
        <pc:chgData name="Lin Yang" userId="22c9f923-3b96-4280-92a1-bec5296842d7" providerId="ADAL" clId="{404418E8-DB11-410E-BCBF-5D851589162C}" dt="2024-03-09T18:33:23.215" v="1910" actId="255"/>
        <pc:sldMkLst>
          <pc:docMk/>
          <pc:sldMk cId="2459805518" sldId="1623"/>
        </pc:sldMkLst>
        <pc:spChg chg="mod">
          <ac:chgData name="Lin Yang" userId="22c9f923-3b96-4280-92a1-bec5296842d7" providerId="ADAL" clId="{404418E8-DB11-410E-BCBF-5D851589162C}" dt="2024-03-09T18:33:23.215" v="1910" actId="255"/>
          <ac:spMkLst>
            <pc:docMk/>
            <pc:sldMk cId="2459805518" sldId="1623"/>
            <ac:spMk id="2" creationId="{A797E1F7-4B83-D946-B57D-08D9C963AE0C}"/>
          </ac:spMkLst>
        </pc:spChg>
        <pc:spChg chg="mod">
          <ac:chgData name="Lin Yang" userId="22c9f923-3b96-4280-92a1-bec5296842d7" providerId="ADAL" clId="{404418E8-DB11-410E-BCBF-5D851589162C}" dt="2024-03-09T10:42:18.566" v="1889" actId="14100"/>
          <ac:spMkLst>
            <pc:docMk/>
            <pc:sldMk cId="2459805518" sldId="1623"/>
            <ac:spMk id="3" creationId="{C71180A7-BA33-8844-A444-2E0D4B3126DD}"/>
          </ac:spMkLst>
        </pc:spChg>
      </pc:sldChg>
      <pc:sldChg chg="modSp mod modClrScheme chgLayout">
        <pc:chgData name="Lin Yang" userId="22c9f923-3b96-4280-92a1-bec5296842d7" providerId="ADAL" clId="{404418E8-DB11-410E-BCBF-5D851589162C}" dt="2024-03-09T08:11:56.261" v="591" actId="20577"/>
        <pc:sldMkLst>
          <pc:docMk/>
          <pc:sldMk cId="953601646" sldId="1640"/>
        </pc:sldMkLst>
        <pc:spChg chg="mod ord">
          <ac:chgData name="Lin Yang" userId="22c9f923-3b96-4280-92a1-bec5296842d7" providerId="ADAL" clId="{404418E8-DB11-410E-BCBF-5D851589162C}" dt="2024-03-09T08:09:38.277" v="586" actId="20577"/>
          <ac:spMkLst>
            <pc:docMk/>
            <pc:sldMk cId="953601646" sldId="1640"/>
            <ac:spMk id="2" creationId="{A797E1F7-4B83-D946-B57D-08D9C963AE0C}"/>
          </ac:spMkLst>
        </pc:spChg>
        <pc:spChg chg="mod ord">
          <ac:chgData name="Lin Yang" userId="22c9f923-3b96-4280-92a1-bec5296842d7" providerId="ADAL" clId="{404418E8-DB11-410E-BCBF-5D851589162C}" dt="2024-03-09T08:11:56.261" v="591" actId="20577"/>
          <ac:spMkLst>
            <pc:docMk/>
            <pc:sldMk cId="953601646" sldId="1640"/>
            <ac:spMk id="3" creationId="{C71180A7-BA33-8844-A444-2E0D4B3126DD}"/>
          </ac:spMkLst>
        </pc:spChg>
        <pc:spChg chg="mod ord">
          <ac:chgData name="Lin Yang" userId="22c9f923-3b96-4280-92a1-bec5296842d7" providerId="ADAL" clId="{404418E8-DB11-410E-BCBF-5D851589162C}" dt="2024-03-09T08:07:09.416" v="518" actId="700"/>
          <ac:spMkLst>
            <pc:docMk/>
            <pc:sldMk cId="953601646" sldId="1640"/>
            <ac:spMk id="4" creationId="{2261F8C6-F061-0A46-8BB2-67986BDADBAB}"/>
          </ac:spMkLst>
        </pc:spChg>
        <pc:spChg chg="mod ord">
          <ac:chgData name="Lin Yang" userId="22c9f923-3b96-4280-92a1-bec5296842d7" providerId="ADAL" clId="{404418E8-DB11-410E-BCBF-5D851589162C}" dt="2024-03-09T08:07:09.416" v="518" actId="700"/>
          <ac:spMkLst>
            <pc:docMk/>
            <pc:sldMk cId="953601646" sldId="1640"/>
            <ac:spMk id="5" creationId="{2B9968FB-01DA-D14A-90AD-0DD0D4C34FCF}"/>
          </ac:spMkLst>
        </pc:spChg>
        <pc:spChg chg="mod ord">
          <ac:chgData name="Lin Yang" userId="22c9f923-3b96-4280-92a1-bec5296842d7" providerId="ADAL" clId="{404418E8-DB11-410E-BCBF-5D851589162C}" dt="2024-03-09T08:07:09.416" v="518" actId="700"/>
          <ac:spMkLst>
            <pc:docMk/>
            <pc:sldMk cId="953601646" sldId="1640"/>
            <ac:spMk id="6" creationId="{6093836D-A8D2-1E44-A347-3623DDC209B3}"/>
          </ac:spMkLst>
        </pc:spChg>
      </pc:sldChg>
      <pc:sldChg chg="modSp mod">
        <pc:chgData name="Lin Yang" userId="22c9f923-3b96-4280-92a1-bec5296842d7" providerId="ADAL" clId="{404418E8-DB11-410E-BCBF-5D851589162C}" dt="2024-03-09T08:46:57.205" v="912" actId="14100"/>
        <pc:sldMkLst>
          <pc:docMk/>
          <pc:sldMk cId="3628855816" sldId="1652"/>
        </pc:sldMkLst>
        <pc:spChg chg="mod">
          <ac:chgData name="Lin Yang" userId="22c9f923-3b96-4280-92a1-bec5296842d7" providerId="ADAL" clId="{404418E8-DB11-410E-BCBF-5D851589162C}" dt="2024-03-09T08:46:57.205" v="912" actId="14100"/>
          <ac:spMkLst>
            <pc:docMk/>
            <pc:sldMk cId="3628855816" sldId="1652"/>
            <ac:spMk id="3" creationId="{C71180A7-BA33-8844-A444-2E0D4B3126DD}"/>
          </ac:spMkLst>
        </pc:spChg>
        <pc:spChg chg="mod">
          <ac:chgData name="Lin Yang" userId="22c9f923-3b96-4280-92a1-bec5296842d7" providerId="ADAL" clId="{404418E8-DB11-410E-BCBF-5D851589162C}" dt="2024-03-09T08:45:40.866" v="908" actId="255"/>
          <ac:spMkLst>
            <pc:docMk/>
            <pc:sldMk cId="3628855816" sldId="1652"/>
            <ac:spMk id="8" creationId="{2EF177C9-DA8A-4A1B-9465-8413E38F57C2}"/>
          </ac:spMkLst>
        </pc:spChg>
      </pc:sldChg>
      <pc:sldChg chg="addSp delSp modSp mod">
        <pc:chgData name="Lin Yang" userId="22c9f923-3b96-4280-92a1-bec5296842d7" providerId="ADAL" clId="{404418E8-DB11-410E-BCBF-5D851589162C}" dt="2024-03-09T18:31:51.517" v="1909" actId="20577"/>
        <pc:sldMkLst>
          <pc:docMk/>
          <pc:sldMk cId="2957088229" sldId="1669"/>
        </pc:sldMkLst>
        <pc:spChg chg="mod">
          <ac:chgData name="Lin Yang" userId="22c9f923-3b96-4280-92a1-bec5296842d7" providerId="ADAL" clId="{404418E8-DB11-410E-BCBF-5D851589162C}" dt="2024-03-09T09:12:24.436" v="1265" actId="1036"/>
          <ac:spMkLst>
            <pc:docMk/>
            <pc:sldMk cId="2957088229" sldId="1669"/>
            <ac:spMk id="2" creationId="{B0AAD37B-EF63-4B16-8933-BB10D5EBCA9D}"/>
          </ac:spMkLst>
        </pc:spChg>
        <pc:spChg chg="mod">
          <ac:chgData name="Lin Yang" userId="22c9f923-3b96-4280-92a1-bec5296842d7" providerId="ADAL" clId="{404418E8-DB11-410E-BCBF-5D851589162C}" dt="2024-03-09T18:31:51.517" v="1909" actId="20577"/>
          <ac:spMkLst>
            <pc:docMk/>
            <pc:sldMk cId="2957088229" sldId="1669"/>
            <ac:spMk id="11" creationId="{FD3FAFC5-FF0E-49A3-974F-6BDD7A576B41}"/>
          </ac:spMkLst>
        </pc:spChg>
        <pc:spChg chg="add mod">
          <ac:chgData name="Lin Yang" userId="22c9f923-3b96-4280-92a1-bec5296842d7" providerId="ADAL" clId="{404418E8-DB11-410E-BCBF-5D851589162C}" dt="2024-03-09T09:55:28.800" v="1502" actId="1036"/>
          <ac:spMkLst>
            <pc:docMk/>
            <pc:sldMk cId="2957088229" sldId="1669"/>
            <ac:spMk id="13" creationId="{7FFB3D74-E322-02D9-473B-D48924E96810}"/>
          </ac:spMkLst>
        </pc:spChg>
        <pc:graphicFrameChg chg="add del mod modGraphic">
          <ac:chgData name="Lin Yang" userId="22c9f923-3b96-4280-92a1-bec5296842d7" providerId="ADAL" clId="{404418E8-DB11-410E-BCBF-5D851589162C}" dt="2024-03-09T09:08:12.591" v="1180" actId="478"/>
          <ac:graphicFrameMkLst>
            <pc:docMk/>
            <pc:sldMk cId="2957088229" sldId="1669"/>
            <ac:graphicFrameMk id="3" creationId="{5B4D5DBB-8855-5D7C-9287-B289A30E7AA5}"/>
          </ac:graphicFrameMkLst>
        </pc:graphicFrameChg>
        <pc:graphicFrameChg chg="add mod modGraphic">
          <ac:chgData name="Lin Yang" userId="22c9f923-3b96-4280-92a1-bec5296842d7" providerId="ADAL" clId="{404418E8-DB11-410E-BCBF-5D851589162C}" dt="2024-03-09T09:55:28.800" v="1502" actId="1036"/>
          <ac:graphicFrameMkLst>
            <pc:docMk/>
            <pc:sldMk cId="2957088229" sldId="1669"/>
            <ac:graphicFrameMk id="7" creationId="{E1F01219-66BD-2056-0F85-D96B3A73F731}"/>
          </ac:graphicFrameMkLst>
        </pc:graphicFrameChg>
        <pc:graphicFrameChg chg="del mod">
          <ac:chgData name="Lin Yang" userId="22c9f923-3b96-4280-92a1-bec5296842d7" providerId="ADAL" clId="{404418E8-DB11-410E-BCBF-5D851589162C}" dt="2024-03-09T08:59:52.383" v="1055" actId="478"/>
          <ac:graphicFrameMkLst>
            <pc:docMk/>
            <pc:sldMk cId="2957088229" sldId="1669"/>
            <ac:graphicFrameMk id="8" creationId="{1DF3CA99-4182-440D-955B-4E338F99E39F}"/>
          </ac:graphicFrameMkLst>
        </pc:graphicFrameChg>
        <pc:graphicFrameChg chg="del">
          <ac:chgData name="Lin Yang" userId="22c9f923-3b96-4280-92a1-bec5296842d7" providerId="ADAL" clId="{404418E8-DB11-410E-BCBF-5D851589162C}" dt="2024-03-09T08:53:09.988" v="925" actId="478"/>
          <ac:graphicFrameMkLst>
            <pc:docMk/>
            <pc:sldMk cId="2957088229" sldId="1669"/>
            <ac:graphicFrameMk id="9" creationId="{9FC61AE4-1570-494F-97CE-339AAC88875E}"/>
          </ac:graphicFrameMkLst>
        </pc:graphicFrameChg>
        <pc:graphicFrameChg chg="del mod">
          <ac:chgData name="Lin Yang" userId="22c9f923-3b96-4280-92a1-bec5296842d7" providerId="ADAL" clId="{404418E8-DB11-410E-BCBF-5D851589162C}" dt="2024-03-09T09:00:34.191" v="1072" actId="478"/>
          <ac:graphicFrameMkLst>
            <pc:docMk/>
            <pc:sldMk cId="2957088229" sldId="1669"/>
            <ac:graphicFrameMk id="10" creationId="{7084626B-25C6-43E6-93C5-E9B8F0E3B8D4}"/>
          </ac:graphicFrameMkLst>
        </pc:graphicFrameChg>
        <pc:picChg chg="add del mod">
          <ac:chgData name="Lin Yang" userId="22c9f923-3b96-4280-92a1-bec5296842d7" providerId="ADAL" clId="{404418E8-DB11-410E-BCBF-5D851589162C}" dt="2024-03-09T09:41:33.718" v="1269" actId="478"/>
          <ac:picMkLst>
            <pc:docMk/>
            <pc:sldMk cId="2957088229" sldId="1669"/>
            <ac:picMk id="12" creationId="{5FDDDCA7-4FCC-6A44-22E0-F15218FE3F1D}"/>
          </ac:picMkLst>
        </pc:picChg>
        <pc:picChg chg="add mod">
          <ac:chgData name="Lin Yang" userId="22c9f923-3b96-4280-92a1-bec5296842d7" providerId="ADAL" clId="{404418E8-DB11-410E-BCBF-5D851589162C}" dt="2024-03-09T09:55:28.800" v="1502" actId="1036"/>
          <ac:picMkLst>
            <pc:docMk/>
            <pc:sldMk cId="2957088229" sldId="1669"/>
            <ac:picMk id="15" creationId="{2F888971-2D95-17A0-7160-21868F6F3C47}"/>
          </ac:picMkLst>
        </pc:picChg>
      </pc:sldChg>
      <pc:sldChg chg="modSp mod">
        <pc:chgData name="Lin Yang" userId="22c9f923-3b96-4280-92a1-bec5296842d7" providerId="ADAL" clId="{404418E8-DB11-410E-BCBF-5D851589162C}" dt="2024-03-09T08:05:16.277" v="515" actId="255"/>
        <pc:sldMkLst>
          <pc:docMk/>
          <pc:sldMk cId="2956582220" sldId="18125"/>
        </pc:sldMkLst>
        <pc:spChg chg="mod">
          <ac:chgData name="Lin Yang" userId="22c9f923-3b96-4280-92a1-bec5296842d7" providerId="ADAL" clId="{404418E8-DB11-410E-BCBF-5D851589162C}" dt="2024-03-09T07:54:53.820" v="161" actId="6549"/>
          <ac:spMkLst>
            <pc:docMk/>
            <pc:sldMk cId="2956582220" sldId="18125"/>
            <ac:spMk id="2" creationId="{F0EC6B39-5CC0-4CAF-A305-6CDD0B41E0F2}"/>
          </ac:spMkLst>
        </pc:spChg>
        <pc:spChg chg="mod">
          <ac:chgData name="Lin Yang" userId="22c9f923-3b96-4280-92a1-bec5296842d7" providerId="ADAL" clId="{404418E8-DB11-410E-BCBF-5D851589162C}" dt="2024-03-09T08:05:16.277" v="515" actId="255"/>
          <ac:spMkLst>
            <pc:docMk/>
            <pc:sldMk cId="2956582220" sldId="18125"/>
            <ac:spMk id="3" creationId="{22A70FB3-0EA4-4F51-B9C9-A63B447CFA81}"/>
          </ac:spMkLst>
        </pc:spChg>
      </pc:sldChg>
      <pc:sldChg chg="modSp mod">
        <pc:chgData name="Lin Yang" userId="22c9f923-3b96-4280-92a1-bec5296842d7" providerId="ADAL" clId="{404418E8-DB11-410E-BCBF-5D851589162C}" dt="2024-03-09T10:41:41.602" v="1886"/>
        <pc:sldMkLst>
          <pc:docMk/>
          <pc:sldMk cId="1646771866" sldId="18134"/>
        </pc:sldMkLst>
        <pc:spChg chg="mod">
          <ac:chgData name="Lin Yang" userId="22c9f923-3b96-4280-92a1-bec5296842d7" providerId="ADAL" clId="{404418E8-DB11-410E-BCBF-5D851589162C}" dt="2024-03-09T10:41:41.602" v="1886"/>
          <ac:spMkLst>
            <pc:docMk/>
            <pc:sldMk cId="1646771866" sldId="18134"/>
            <ac:spMk id="3" creationId="{D7626BB2-5807-736A-BC56-08AC36437070}"/>
          </ac:spMkLst>
        </pc:spChg>
      </pc:sldChg>
      <pc:sldChg chg="modSp new mod">
        <pc:chgData name="Lin Yang" userId="22c9f923-3b96-4280-92a1-bec5296842d7" providerId="ADAL" clId="{404418E8-DB11-410E-BCBF-5D851589162C}" dt="2024-03-09T10:40:52.857" v="1885" actId="20577"/>
        <pc:sldMkLst>
          <pc:docMk/>
          <pc:sldMk cId="1483487280" sldId="18135"/>
        </pc:sldMkLst>
        <pc:spChg chg="mod">
          <ac:chgData name="Lin Yang" userId="22c9f923-3b96-4280-92a1-bec5296842d7" providerId="ADAL" clId="{404418E8-DB11-410E-BCBF-5D851589162C}" dt="2024-03-09T10:16:33.201" v="1655" actId="20577"/>
          <ac:spMkLst>
            <pc:docMk/>
            <pc:sldMk cId="1483487280" sldId="18135"/>
            <ac:spMk id="2" creationId="{71531EE1-6A58-7620-0F7A-A11CEF4D3471}"/>
          </ac:spMkLst>
        </pc:spChg>
        <pc:spChg chg="mod">
          <ac:chgData name="Lin Yang" userId="22c9f923-3b96-4280-92a1-bec5296842d7" providerId="ADAL" clId="{404418E8-DB11-410E-BCBF-5D851589162C}" dt="2024-03-09T10:40:52.857" v="1885" actId="20577"/>
          <ac:spMkLst>
            <pc:docMk/>
            <pc:sldMk cId="1483487280" sldId="18135"/>
            <ac:spMk id="3" creationId="{D987C6DC-98CC-96AC-3454-F4260F617F51}"/>
          </ac:spMkLst>
        </pc:spChg>
      </pc:sldChg>
      <pc:sldChg chg="del">
        <pc:chgData name="Lin Yang" userId="22c9f923-3b96-4280-92a1-bec5296842d7" providerId="ADAL" clId="{404418E8-DB11-410E-BCBF-5D851589162C}" dt="2024-03-09T07:50:04.278" v="63" actId="47"/>
        <pc:sldMkLst>
          <pc:docMk/>
          <pc:sldMk cId="4228895380" sldId="18136"/>
        </pc:sldMkLst>
      </pc:sldChg>
      <pc:sldChg chg="del">
        <pc:chgData name="Lin Yang" userId="22c9f923-3b96-4280-92a1-bec5296842d7" providerId="ADAL" clId="{404418E8-DB11-410E-BCBF-5D851589162C}" dt="2024-03-09T07:50:04.278" v="63" actId="47"/>
        <pc:sldMkLst>
          <pc:docMk/>
          <pc:sldMk cId="784476501" sldId="18137"/>
        </pc:sldMkLst>
      </pc:sldChg>
      <pc:sldChg chg="del">
        <pc:chgData name="Lin Yang" userId="22c9f923-3b96-4280-92a1-bec5296842d7" providerId="ADAL" clId="{404418E8-DB11-410E-BCBF-5D851589162C}" dt="2024-03-09T07:50:04.278" v="63" actId="47"/>
        <pc:sldMkLst>
          <pc:docMk/>
          <pc:sldMk cId="3833734388" sldId="18141"/>
        </pc:sldMkLst>
      </pc:sldChg>
      <pc:sldChg chg="del">
        <pc:chgData name="Lin Yang" userId="22c9f923-3b96-4280-92a1-bec5296842d7" providerId="ADAL" clId="{404418E8-DB11-410E-BCBF-5D851589162C}" dt="2024-03-09T07:49:53.878" v="62" actId="47"/>
        <pc:sldMkLst>
          <pc:docMk/>
          <pc:sldMk cId="2693419801" sldId="18142"/>
        </pc:sldMkLst>
      </pc:sldChg>
      <pc:sldChg chg="del">
        <pc:chgData name="Lin Yang" userId="22c9f923-3b96-4280-92a1-bec5296842d7" providerId="ADAL" clId="{404418E8-DB11-410E-BCBF-5D851589162C}" dt="2024-03-09T07:49:53.878" v="62" actId="47"/>
        <pc:sldMkLst>
          <pc:docMk/>
          <pc:sldMk cId="836559875" sldId="18143"/>
        </pc:sldMkLst>
      </pc:sldChg>
      <pc:sldChg chg="del">
        <pc:chgData name="Lin Yang" userId="22c9f923-3b96-4280-92a1-bec5296842d7" providerId="ADAL" clId="{404418E8-DB11-410E-BCBF-5D851589162C}" dt="2024-03-09T07:49:53.878" v="62" actId="47"/>
        <pc:sldMkLst>
          <pc:docMk/>
          <pc:sldMk cId="3300611765" sldId="18144"/>
        </pc:sldMkLst>
      </pc:sldChg>
      <pc:sldMasterChg chg="modSp mod">
        <pc:chgData name="Lin Yang" userId="22c9f923-3b96-4280-92a1-bec5296842d7" providerId="ADAL" clId="{404418E8-DB11-410E-BCBF-5D851589162C}" dt="2024-03-09T07:46:13.243" v="3" actId="20577"/>
        <pc:sldMasterMkLst>
          <pc:docMk/>
          <pc:sldMasterMk cId="0" sldId="2147483648"/>
        </pc:sldMasterMkLst>
        <pc:spChg chg="mod">
          <ac:chgData name="Lin Yang" userId="22c9f923-3b96-4280-92a1-bec5296842d7" providerId="ADAL" clId="{404418E8-DB11-410E-BCBF-5D851589162C}" dt="2024-03-09T07:46:13.243" v="3" actId="20577"/>
          <ac:spMkLst>
            <pc:docMk/>
            <pc:sldMasterMk cId="0" sldId="2147483648"/>
            <ac:spMk id="1031" creationId="{F47EBAF5-52AC-49CF-A3FD-31E596F2D8C6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0A9A91B8-A650-FF42-8B84-8EE8AA9B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B5E7CF3F-BD3B-7D42-BDAB-A4F74F0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82B27882-C065-5746-8F41-9F6ECE7B8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911EB-8270-F61E-B42D-4149558B2B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720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A2F7BADB-3391-9744-BEE5-43CB8B0262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233A71B2-4B0B-7C4A-A016-0D15C51DE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9AEDA435-60E2-A642-AF9F-76D9442439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A2DA2-4881-0041-B3D1-865CD82059A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474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gradFill>
          <a:gsLst>
            <a:gs pos="4000">
              <a:srgbClr val="355FE0"/>
            </a:gs>
            <a:gs pos="35000">
              <a:schemeClr val="accent1"/>
            </a:gs>
            <a:gs pos="100000">
              <a:srgbClr val="0033B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BAC4BF12-B8EA-F047-93AC-C45226964A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121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3278FA1E-1A1D-1D48-908F-C0816E40A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6714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F54F312-D712-9F4D-8B66-773B1F3A7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85F6F-9012-B34D-9137-F9A437AD947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014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FA5C1A55-A7FD-634C-A0DD-2F5E7ED96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7695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3AFEEAB1-7A23-D941-BDA6-524848C38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8620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14862A1D-6971-7649-A4FD-7FF52B799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A6F2D-E69A-9E46-8950-23F4CE87931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33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idnigh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3FDFC356-FA50-5545-9192-D32F635E6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C7A35B22-84BA-4942-9B72-5B1075329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4" y="613191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0666273-162B-D24C-AF15-5645BD21E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CA2F2-B9AA-3E47-8215-C015C839EA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145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551AF-526D-428B-862C-907D5068C57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E67DB-173F-A847-BB03-5CCE0B67BA18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769655-B7D3-BF0A-8736-695F37B9AE92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8D9654-726B-330A-4BD0-985CC87DEF53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8E5BCE7-99E6-86C6-9BEF-06FE5EA07F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51CF8C3-B7CB-5240-3B10-EDC3FE69E7A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E67FFCF4-6BC4-4C0B-123A-C50389AF369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EF3F5689-03D1-CD72-3B35-F67EB877F2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A2D6CA45-1A15-70B5-5A99-A4308370A7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86920FC4-92E1-DE43-42D4-A36C1F973A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A097CA6B-4D8C-D44C-3B3F-67B5A85BCC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B33D91C7-3C77-43B8-FA1E-690164263E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A9B8798-24F0-BD54-4DA7-7F134271E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1A0DD81-1551-14EF-B4D8-5E9915CCC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8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BE0CF-A0BD-420A-A60E-2BCB53E831F6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C8F070-5B83-5C4D-83FC-6FC26B8CF38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7E8119-D08E-A04E-A14D-872716D70D93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00438-7B29-1238-1D3D-C9E7568113E8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814108-5BD7-ADD6-1E27-D5BC017E51DE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26FBF-A5C8-E753-702F-BE6629CA1F8E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CE9D064-F704-8362-39B8-D61F18A05C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57A26EB6-BF0D-3631-40BF-D8EEE225336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08F8E96-E928-21FA-EFEE-ADFA54D214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AC1DD193-55D1-442F-0C4B-13D4893946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AA4E505B-3C25-224A-D3F6-938F9C2D82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B94371F3-6684-AFD8-9A10-E321127995F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BBDC5DC2-A3E5-2962-AF11-1A51499DB7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A37CBBE8-47E6-18A7-6A66-9009E96196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9949FE9-C734-1308-F4E7-E12D5825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B843766-C686-78CC-9812-118C4BFBB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8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46E43E-DAC5-48FD-B064-58807FF1A8C2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DEABFE-66C4-5947-8424-FF8BFD492C38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122FF-3E10-2A4C-925A-B860E64E0D5A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EA7A12-3AC1-314C-39FF-9314B2E77000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715419-C911-9D37-1CD2-77C18B26F503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1E068-486B-0543-4130-3D8176627778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DE91238-9485-8E94-027E-16F7C041DF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233E33BB-455A-9947-5EE1-DF56753F870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C8B65F3F-3643-23C8-939A-CFFEDC20343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9A36BC85-9A15-8F8B-C0A9-0CFC53B9D3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04476DB9-9A8B-9A53-594B-AA02AE22E7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C5FEC81-F12C-C503-0399-FF0ECAB731F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51B6A364-AE35-B8CB-DB38-51CB7ABA132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DC4144AE-5CAB-E0C0-F8E3-CEB18CFE6B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2026A78-00BA-BE50-00A6-3FD889B1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4BB85A7-9F56-8BFD-2982-1D196CA5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1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24AB4-C8F8-DB43-96C6-817E21A96454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D3E93-63CE-5040-80CD-074D41AE79DD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4175FF-4C47-0EC0-D29A-B6372469C71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AFA2A3-A65F-766C-B1CC-72DDBF306D11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2C7FFC-0D1B-9CD5-03A8-998B92A2DA6B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F179865-B5B4-EF04-24F6-8AF5475D79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AE9079EC-B465-5574-4564-EE68C08E41A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BF0C7DCC-1282-A8D2-04FC-7AAE1D6E559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0428D95C-6C06-D764-49A8-D7A887B2B5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6C68C859-4EC8-1507-DF29-1BC152138E1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661E46D6-FA00-2261-EF99-579FDD22495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96CAD447-43F7-CB49-9D57-D6D554FB876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CEE36BB7-E502-D8BD-6207-587878D3DE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46A1345-8A86-DBC5-3E68-FA0B09044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D6790E1-F869-72D0-E342-E41433348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4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04B8A-66AD-4D44-AFE4-9BECF391E4CB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80C16-EC75-CB40-AB7F-F5BBCD203B3E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58A744-C834-54E9-AA30-C951C986B342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79C791E-32A0-D50B-85EB-CC1611B194F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0D4430FF-72B3-C0B0-6A1C-BA142B4277B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C6A2126-4B46-D02B-846A-EB935D2FEDA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1CD6DA10-A899-0BD6-9501-169D3CE96C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02B235D2-9980-4D2D-5378-ADCF60E063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2B728F9D-9B40-E03A-53A6-80B4A9813CD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B882109E-504A-E233-7DA7-EF5B5ADE760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B6288A8-5CDF-23A6-BBEC-62EA8B7E08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18DC95A-E6E7-E6E8-9AA3-A2ED22B26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60697B6-C5CD-081C-B2BD-0AD7CA429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44BC0EA-4693-AA8C-378F-81E7B0BE23DE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6B856-483C-1B34-B426-2FC7C9A12E1C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3424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E9D73-7428-4ADB-9D8D-FB2ECC5BA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7FFBC827-F060-4124-9E77-70A3670A8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1394C91-0ECD-4A2E-A5C6-77B0EFFDD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0D3CC-ABF9-394D-9BFB-0D9BEE41E3C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2B4B7F2-9257-E9BC-4E85-37019D2FE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8FF28B7-017F-B3EE-EB3A-CD76353626B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979B82-C39F-98CA-AA4A-EE4EA62DC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3C8CC7D-D393-2065-7AF4-980CFE94B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199A3E9-BF97-138B-93A2-95BE68230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6826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3B2BBF7-2804-471D-B156-C43D3BE2AE94}"/>
              </a:ext>
            </a:extLst>
          </p:cNvPr>
          <p:cNvGrpSpPr/>
          <p:nvPr userDrawn="1"/>
        </p:nvGrpSpPr>
        <p:grpSpPr>
          <a:xfrm>
            <a:off x="4914900" y="-2853800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47560505-2EFD-4F5F-8152-2936FDB34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DCA622B7-C125-476C-9874-54D3CC64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291979CC-F981-4686-9D45-BB9AE15D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FABF63AC-C929-40F9-9844-0A21AE374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2647A1B-6237-4C19-BE76-B28E84D67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88F201-2BAB-47D5-B487-071113E7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843309-E0A1-5247-9312-CC4E16618A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0E485AF-557B-29F2-ADB1-D899FE0ED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97AA817-7754-311C-CCE1-0724407542E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5F6F96-5CC0-BE5B-65FE-75C6F87E5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90869F0-7594-737E-73B6-F9EDF9997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3CEFD0B-12F7-A937-291D-4972CE5017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1068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E5F42-542A-481A-AC09-43F6241BD74A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A869BCF-7F87-4BF7-AB41-1FA0DFF2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5C30C20-6C83-4102-A838-D56643B6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311AEAC-0F28-4615-A4A3-954D691DA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EE6416D-7043-4B54-A1C5-AF321C854B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86E6721A-8AAF-4279-A3B0-7499E6075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9154FE7-5393-43D1-8407-23E99F946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78684-7771-014A-A136-F6303FE2F8D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809CAF7-2C64-531C-21AA-5FD1048CC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FF1BC470-5233-7C79-4F94-9A01CCCACA3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5E29496-F18A-4DFC-5DC7-2C3355D47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D5B0B12-CD25-F45C-107C-20214F0A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E2419-B480-369E-A69A-F2A56281C498}"/>
              </a:ext>
            </a:extLst>
          </p:cNvPr>
          <p:cNvCxnSpPr>
            <a:cxnSpLocks/>
          </p:cNvCxnSpPr>
          <p:nvPr userDrawn="1"/>
        </p:nvCxnSpPr>
        <p:spPr>
          <a:xfrm>
            <a:off x="9144000" y="-103695"/>
            <a:ext cx="0" cy="7117237"/>
          </a:xfrm>
          <a:prstGeom prst="line">
            <a:avLst/>
          </a:prstGeom>
          <a:ln w="12700" cap="rnd">
            <a:solidFill>
              <a:schemeClr val="accent6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1AF563-719C-F10B-D1AD-21E4DB854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63E2F76-C79D-4679-8E21-AE8185311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4EC28-CF88-3F4E-8728-73E0896B7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55E74EB-6224-4F7F-D951-BDFBB141E1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F24B98AB-B36A-8633-1D45-18914CE2B98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CDA7BE4-68B7-D9E1-BACF-378D2F8CC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1CF0B89-699E-ED28-F437-240A73E8D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8F6676-0191-CED1-4FEE-CB9C82CDD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A63057AE-C887-4D0E-8019-7DAD9E938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4F95E-5B15-0A43-BF2C-D4BD1E2149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686CFED-6B7A-ABE5-FFE2-2F98EB36C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A4AD927-A104-7585-FBB2-355DDFC4E9F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1AADF3-7E95-FC72-419F-A542DFE8C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FBC4CE4-0F6E-59F8-9114-E021C27B99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F49D4FA-FE36-D3AB-A4C5-0024F131B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1238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A697E7-8EE0-42AD-85FC-7243FF44AFBC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  <a:effectLst>
            <a:outerShdw blurRad="741743" dist="38100" dir="8100000" algn="tr" rotWithShape="0">
              <a:prstClr val="black">
                <a:alpha val="50550"/>
              </a:prstClr>
            </a:outerShdw>
          </a:effectLst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CB1826F-DC2F-42C7-91D1-FEC2A509F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DB1A6C9-78D5-48FB-990B-E7734DBB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92139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2FF7922-0161-4F8A-9A1D-7B958B3A5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7D521DCB-6825-41A5-B175-75919D297C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4F8C16DE-5A81-4F2F-A856-146C2753C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44A1A71-C28C-4511-9F63-4A3C1F0C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357B0-A3CD-6045-8BDB-9045570C678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149CF9A-FDF7-3A71-4048-CA3A015E3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9A2509F8-6F19-2B6F-A314-F1D5494BB36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9EEA51-FF18-8B06-DED7-C8EC5E87D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3A068B-130F-5EFE-0075-595323A9A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68613E5-36A8-75D1-46BC-66773839F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056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D1111F"/>
                </a:solidFill>
                <a:effectLst>
                  <a:innerShdw blurRad="38100" dist="25400" dir="8100000">
                    <a:srgbClr val="180204">
                      <a:alpha val="49804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F56594-1474-F14B-A41D-F43DD6BD51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F365F-7EEE-AA45-8532-53CE290F304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045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B9127-D8AF-E548-8A0E-E6141B702B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1317D-AD5C-6F5F-F6A6-3BDC6388892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406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CF8E38-04A3-A34E-B57D-0814CF3DE5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E8135-DEA4-D944-85A4-19C6AF52940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503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C6A978-F95A-43B4-91EE-66A1EFC2CDD7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05FA2C-F21B-EE4F-A31C-ECD531B1E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EECC4-DC29-1941-A6E0-5ACEFD341DF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197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8" y="1933395"/>
            <a:ext cx="8574733" cy="4817029"/>
          </a:xfrm>
        </p:spPr>
        <p:txBody>
          <a:bodyPr>
            <a:normAutofit/>
          </a:bodyPr>
          <a:lstStyle>
            <a:lvl1pPr>
              <a:defRPr>
                <a:latin typeface="Qualcomm Office Regular" pitchFamily="34" charset="0"/>
              </a:defRPr>
            </a:lvl1pPr>
            <a:lvl2pPr>
              <a:defRPr>
                <a:latin typeface="Qualcomm Office Regular" pitchFamily="34" charset="0"/>
              </a:defRPr>
            </a:lvl2pPr>
            <a:lvl3pPr>
              <a:defRPr>
                <a:latin typeface="Qualcomm Office Regular" pitchFamily="34" charset="0"/>
              </a:defRPr>
            </a:lvl3pPr>
            <a:lvl4pPr>
              <a:defRPr lang="en-US" sz="12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470" indent="-260673">
              <a:buFont typeface="Qualcomm Regular" pitchFamily="34" charset="0"/>
              <a:buChar char="−"/>
              <a:defRPr/>
            </a:lvl5pPr>
            <a:lvl6pPr marL="1629209" indent="0">
              <a:buNone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2653" y="788490"/>
            <a:ext cx="8574733" cy="4040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12653" y="1426465"/>
            <a:ext cx="8574733" cy="263149"/>
          </a:xfrm>
        </p:spPr>
        <p:txBody>
          <a:bodyPr tIns="0" bIns="0" anchor="t"/>
          <a:lstStyle>
            <a:lvl1pPr marL="0" indent="0">
              <a:buNone/>
              <a:defRPr sz="1800" b="0">
                <a:solidFill>
                  <a:schemeClr val="bg2"/>
                </a:solidFill>
                <a:latin typeface="Qualcomm Office Regular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1240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815781-8802-814C-ABFE-690425339A6D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5E9130-3F7C-1B46-B3AF-1C700B3C6E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F154B-536A-D226-DF30-F2C6EA881FA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564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80BE5C-026A-824A-9F24-7CDA1BA22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B492E3-40DB-A744-A544-A637244B8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146A33-9805-4C48-A6F6-875CFC7CE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Gun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25BB882-FF84-4997-A4A9-C537179A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2FAD59-06FA-664F-B2AC-846E9295B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8AA9EC-32E1-43B6-A637-836E83AC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8DC1D-A596-0743-91CF-4035BACF7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D75C9-39AE-48FF-827B-E1B635F8E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7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640E281-C50E-4848-91E6-FC33A602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4169139-C0DB-6241-B1E6-BBBF31EE7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79B5B91D-44E9-C946-8602-7115E58F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2C0E76A-32B9-4D4D-B734-7A849718BDE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E23F990-94BF-5E49-B3E1-907A3E5E23F6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DBCEA-3011-7246-B482-3F2BC945635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15FD80-2861-F44E-7FFE-F838CFAF2B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2749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028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694D2CA-57FD-5A41-B5C7-1F8CECC66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42" y="3904317"/>
            <a:ext cx="1956392" cy="11985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4313" indent="-214313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6219" indent="-226219" algn="l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502569" algn="l"/>
              </a:tabLst>
              <a:defRPr sz="1050"/>
            </a:lvl2pPr>
            <a:lvl3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350"/>
            </a:lvl3pPr>
            <a:lvl4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50"/>
            </a:lvl4pPr>
            <a:lvl5pPr marL="638175" indent="-209550" algn="l">
              <a:spcBef>
                <a:spcPts val="56"/>
              </a:spcBef>
              <a:spcAft>
                <a:spcPts val="56"/>
              </a:spcAft>
              <a:buFont typeface="Arial" panose="020B0604020202020204" pitchFamily="34" charset="0"/>
              <a:buChar char="•"/>
              <a:tabLst/>
              <a:defRPr sz="1050" b="0"/>
            </a:lvl5pPr>
            <a:lvl6pPr marL="600075" indent="-600075" algn="l">
              <a:buFont typeface="Arial" panose="020B0604020202020204" pitchFamily="34" charset="0"/>
              <a:buChar char="•"/>
              <a:tabLst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8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390C4F-C50D-4EA4-B36C-FD3A6D8926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0642" y="1719073"/>
            <a:ext cx="8401883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159A567-2827-4283-996F-D7A0CA0EF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0B1F7-90FE-4E45-AE1D-CC54EF32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987CC11A-8DA4-4916-8DFB-F437A992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7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52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2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3A8CC-E70D-4655-9738-607E9AB57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BAE2EEE-D744-4DCE-AA4D-329EBB3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51BFC7F-08CD-484C-AEAC-FDDD29DB9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70F94-B0D0-418A-A0DA-8F392DF00CE2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A4937-F361-A84D-BBA4-930690AF585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895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White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9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80C37-2083-4D37-BD1B-FD58CA416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8663155-F71F-4E37-929E-734AA04A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1AA9D118-B949-48F9-8441-498DC3CA5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5D76E-32AD-4DEE-90A0-93ECEF4B0F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38838-BE57-E34A-ABF5-2C0070416E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031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824E5-24D4-439C-96E3-DE800C32F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321B3C6-CCC0-410B-99D2-AF5F9DB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338B18C-2B89-4572-910C-EA1F43F15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80F14-570B-4BDF-BDF0-3FE3F89E0B5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7E57D-E08F-644F-934B-0835F92FB4B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21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6F6D3CAF-F7C0-0E43-AE55-B557B5B2C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3AE66-D2D6-2F4A-B881-C8B70F38B6E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046D437-3264-F6DC-A2E1-DDEF4AC5B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218B41B-AA06-EB46-A468-6C030F63E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CEF7A7-EEB2-CFA1-B461-4924F8BF02F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A123356-318C-095C-E708-AEAD9C4BC772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EEAD541-6CB5-0443-91CE-1EBFA0EF55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801416" y="512165"/>
            <a:ext cx="4113609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570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Red">
    <p:bg>
      <p:bgPr>
        <a:solidFill>
          <a:srgbClr val="CD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437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D5EAF-78DC-43F8-94C6-0A3E84556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9D24C-C3C5-0B41-A42D-29F52EE22F9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64D679-1580-4DBB-A11D-DC62EB974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158A983D-A462-49A3-A422-64FAFD233B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45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C35F18-0A18-4D40-939E-C1AFCB85C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19A9C-A507-B142-B455-AA5933A548D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30368C-0CDF-411A-A191-49E899612F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94E9817-6E08-43A2-B39F-478908333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603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 Fireball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1F5CC4-20B6-4766-B066-5E1E7E75F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5D2C4-F421-3647-8C79-00B1B8E506D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743B7C-8E05-4E60-8E43-6BB66F02C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260ECEE4-BC8D-4E89-980A-7DBC39D89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128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Gunmetal">
    <p:bg>
      <p:bgPr>
        <a:solidFill>
          <a:srgbClr val="3D4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3D4A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64E06C-5CDC-4DD2-949B-419EC57E3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4494B-FB0A-7644-BDB3-59749D99E3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8459E5-FD06-4889-9EE1-4D29E262F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30E4199-8597-44AB-B6EC-4497BD09E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486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Midnight">
    <p:bg>
      <p:bgPr>
        <a:solidFill>
          <a:srgbClr val="08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071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A233C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C2CAAF-CDDA-4C4A-89EC-D1913727A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3FCEE-0955-084E-8D70-8129C635A40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B69B5A-BF88-4025-B43F-F44CE93432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34BF50B9-4029-41B5-9009-27DD98516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347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C3292-75D1-4DA8-82E9-9A4CB6D8CFC8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DDDD52-8A68-4B86-A9C6-F0B2044B4D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A73CF-3EA7-E444-8AC7-9CA650E8702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7DEC8-5B82-45EB-9E1C-1797E01FC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CED15783-97E6-4593-B718-789CCD8E4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8829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07E53-98A7-46DD-A808-B562A7449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B8A5D-AC60-C84A-A928-281A9137C12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B8C3E4-9F3D-4C8D-A8D1-1D949A9D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3F709CA9-7ECB-4967-B989-FFF28947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8108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2798E6-6971-4C62-B298-8434FE939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D7BC6-7327-5148-BD05-DC8203396E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D37783B-92BD-45E0-A8C1-A8EEF709C2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7DD45AE6-5FFF-448D-8664-D0A2D9421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41359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">
            <a:extLst>
              <a:ext uri="{FF2B5EF4-FFF2-40B4-BE49-F238E27FC236}">
                <a16:creationId xmlns:a16="http://schemas.microsoft.com/office/drawing/2014/main" id="{C909BC99-2790-4BD1-9E25-7C807A3692CD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5966085" cy="7956622"/>
          </a:xfrm>
          <a:custGeom>
            <a:avLst/>
            <a:gdLst>
              <a:gd name="T0" fmla="*/ 14283 w 28567"/>
              <a:gd name="T1" fmla="*/ 28567 h 28567"/>
              <a:gd name="T2" fmla="*/ 12758 w 28567"/>
              <a:gd name="T3" fmla="*/ 28486 h 28567"/>
              <a:gd name="T4" fmla="*/ 0 w 28567"/>
              <a:gd name="T5" fmla="*/ 14313 h 28567"/>
              <a:gd name="T6" fmla="*/ 2618 w 28567"/>
              <a:gd name="T7" fmla="*/ 17085 h 28567"/>
              <a:gd name="T8" fmla="*/ 6294 w 28567"/>
              <a:gd name="T9" fmla="*/ 18403 h 28567"/>
              <a:gd name="T10" fmla="*/ 9620 w 28567"/>
              <a:gd name="T11" fmla="*/ 24104 h 28567"/>
              <a:gd name="T12" fmla="*/ 9882 w 28567"/>
              <a:gd name="T13" fmla="*/ 24164 h 28567"/>
              <a:gd name="T14" fmla="*/ 10037 w 28567"/>
              <a:gd name="T15" fmla="*/ 18945 h 28567"/>
              <a:gd name="T16" fmla="*/ 6847 w 28567"/>
              <a:gd name="T17" fmla="*/ 15388 h 28567"/>
              <a:gd name="T18" fmla="*/ 2595 w 28567"/>
              <a:gd name="T19" fmla="*/ 12780 h 28567"/>
              <a:gd name="T20" fmla="*/ 1771 w 28567"/>
              <a:gd name="T21" fmla="*/ 7738 h 28567"/>
              <a:gd name="T22" fmla="*/ 2545 w 28567"/>
              <a:gd name="T23" fmla="*/ 6138 h 28567"/>
              <a:gd name="T24" fmla="*/ 4711 w 28567"/>
              <a:gd name="T25" fmla="*/ 3679 h 28567"/>
              <a:gd name="T26" fmla="*/ 4585 w 28567"/>
              <a:gd name="T27" fmla="*/ 6540 h 28567"/>
              <a:gd name="T28" fmla="*/ 4849 w 28567"/>
              <a:gd name="T29" fmla="*/ 6538 h 28567"/>
              <a:gd name="T30" fmla="*/ 13853 w 28567"/>
              <a:gd name="T31" fmla="*/ 10 h 28567"/>
              <a:gd name="T32" fmla="*/ 14283 w 28567"/>
              <a:gd name="T33" fmla="*/ 0 h 28567"/>
              <a:gd name="T34" fmla="*/ 14497 w 28567"/>
              <a:gd name="T35" fmla="*/ 3 h 28567"/>
              <a:gd name="T36" fmla="*/ 28567 w 28567"/>
              <a:gd name="T37" fmla="*/ 14284 h 28567"/>
              <a:gd name="T38" fmla="*/ 14283 w 28567"/>
              <a:gd name="T39" fmla="*/ 28567 h 28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567" h="28567">
                <a:moveTo>
                  <a:pt x="14283" y="28567"/>
                </a:moveTo>
                <a:cubicBezTo>
                  <a:pt x="13768" y="28567"/>
                  <a:pt x="13259" y="28539"/>
                  <a:pt x="12758" y="28486"/>
                </a:cubicBezTo>
                <a:cubicBezTo>
                  <a:pt x="5597" y="27726"/>
                  <a:pt x="15" y="21673"/>
                  <a:pt x="0" y="14313"/>
                </a:cubicBezTo>
                <a:cubicBezTo>
                  <a:pt x="166" y="15593"/>
                  <a:pt x="1545" y="16579"/>
                  <a:pt x="2618" y="17085"/>
                </a:cubicBezTo>
                <a:cubicBezTo>
                  <a:pt x="3801" y="17644"/>
                  <a:pt x="5110" y="17853"/>
                  <a:pt x="6294" y="18403"/>
                </a:cubicBezTo>
                <a:cubicBezTo>
                  <a:pt x="8549" y="19449"/>
                  <a:pt x="9764" y="21705"/>
                  <a:pt x="9620" y="24104"/>
                </a:cubicBezTo>
                <a:cubicBezTo>
                  <a:pt x="9611" y="24259"/>
                  <a:pt x="9825" y="24309"/>
                  <a:pt x="9882" y="24164"/>
                </a:cubicBezTo>
                <a:cubicBezTo>
                  <a:pt x="10529" y="22510"/>
                  <a:pt x="10643" y="20622"/>
                  <a:pt x="10037" y="18945"/>
                </a:cubicBezTo>
                <a:cubicBezTo>
                  <a:pt x="9470" y="17375"/>
                  <a:pt x="8243" y="16241"/>
                  <a:pt x="6847" y="15388"/>
                </a:cubicBezTo>
                <a:cubicBezTo>
                  <a:pt x="5447" y="14533"/>
                  <a:pt x="3689" y="14059"/>
                  <a:pt x="2595" y="12780"/>
                </a:cubicBezTo>
                <a:cubicBezTo>
                  <a:pt x="1431" y="11420"/>
                  <a:pt x="1220" y="9399"/>
                  <a:pt x="1771" y="7738"/>
                </a:cubicBezTo>
                <a:cubicBezTo>
                  <a:pt x="1959" y="7171"/>
                  <a:pt x="2226" y="6639"/>
                  <a:pt x="2545" y="6138"/>
                </a:cubicBezTo>
                <a:cubicBezTo>
                  <a:pt x="3172" y="5238"/>
                  <a:pt x="3899" y="4412"/>
                  <a:pt x="4711" y="3679"/>
                </a:cubicBezTo>
                <a:cubicBezTo>
                  <a:pt x="4429" y="4580"/>
                  <a:pt x="4389" y="5600"/>
                  <a:pt x="4585" y="6540"/>
                </a:cubicBezTo>
                <a:cubicBezTo>
                  <a:pt x="4614" y="6682"/>
                  <a:pt x="4818" y="6680"/>
                  <a:pt x="4849" y="6538"/>
                </a:cubicBezTo>
                <a:cubicBezTo>
                  <a:pt x="5704" y="2623"/>
                  <a:pt x="10027" y="177"/>
                  <a:pt x="13853" y="10"/>
                </a:cubicBezTo>
                <a:cubicBezTo>
                  <a:pt x="13996" y="5"/>
                  <a:pt x="14139" y="0"/>
                  <a:pt x="14283" y="0"/>
                </a:cubicBezTo>
                <a:cubicBezTo>
                  <a:pt x="14355" y="0"/>
                  <a:pt x="14426" y="2"/>
                  <a:pt x="14497" y="3"/>
                </a:cubicBezTo>
                <a:cubicBezTo>
                  <a:pt x="22287" y="117"/>
                  <a:pt x="28567" y="6466"/>
                  <a:pt x="28567" y="14284"/>
                </a:cubicBezTo>
                <a:cubicBezTo>
                  <a:pt x="28567" y="22172"/>
                  <a:pt x="22172" y="28567"/>
                  <a:pt x="14283" y="28567"/>
                </a:cubicBezTo>
                <a:close/>
              </a:path>
            </a:pathLst>
          </a:custGeom>
          <a:solidFill>
            <a:srgbClr val="3F4D6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4CA3B432-5549-4D32-A518-E58B9A955625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4482507" cy="7975041"/>
          </a:xfrm>
          <a:custGeom>
            <a:avLst/>
            <a:gdLst>
              <a:gd name="T0" fmla="*/ 21460 w 21460"/>
              <a:gd name="T1" fmla="*/ 19501 h 28636"/>
              <a:gd name="T2" fmla="*/ 17065 w 21460"/>
              <a:gd name="T3" fmla="*/ 12150 h 28636"/>
              <a:gd name="T4" fmla="*/ 9804 w 21460"/>
              <a:gd name="T5" fmla="*/ 5368 h 28636"/>
              <a:gd name="T6" fmla="*/ 14497 w 21460"/>
              <a:gd name="T7" fmla="*/ 3 h 28636"/>
              <a:gd name="T8" fmla="*/ 14283 w 21460"/>
              <a:gd name="T9" fmla="*/ 0 h 28636"/>
              <a:gd name="T10" fmla="*/ 13853 w 21460"/>
              <a:gd name="T11" fmla="*/ 10 h 28636"/>
              <a:gd name="T12" fmla="*/ 4849 w 21460"/>
              <a:gd name="T13" fmla="*/ 6538 h 28636"/>
              <a:gd name="T14" fmla="*/ 4585 w 21460"/>
              <a:gd name="T15" fmla="*/ 6540 h 28636"/>
              <a:gd name="T16" fmla="*/ 4711 w 21460"/>
              <a:gd name="T17" fmla="*/ 3679 h 28636"/>
              <a:gd name="T18" fmla="*/ 2545 w 21460"/>
              <a:gd name="T19" fmla="*/ 6138 h 28636"/>
              <a:gd name="T20" fmla="*/ 1771 w 21460"/>
              <a:gd name="T21" fmla="*/ 7738 h 28636"/>
              <a:gd name="T22" fmla="*/ 2595 w 21460"/>
              <a:gd name="T23" fmla="*/ 12780 h 28636"/>
              <a:gd name="T24" fmla="*/ 6847 w 21460"/>
              <a:gd name="T25" fmla="*/ 15388 h 28636"/>
              <a:gd name="T26" fmla="*/ 10037 w 21460"/>
              <a:gd name="T27" fmla="*/ 18945 h 28636"/>
              <a:gd name="T28" fmla="*/ 9882 w 21460"/>
              <a:gd name="T29" fmla="*/ 24164 h 28636"/>
              <a:gd name="T30" fmla="*/ 9620 w 21460"/>
              <a:gd name="T31" fmla="*/ 24104 h 28636"/>
              <a:gd name="T32" fmla="*/ 6294 w 21460"/>
              <a:gd name="T33" fmla="*/ 18403 h 28636"/>
              <a:gd name="T34" fmla="*/ 2618 w 21460"/>
              <a:gd name="T35" fmla="*/ 17085 h 28636"/>
              <a:gd name="T36" fmla="*/ 0 w 21460"/>
              <a:gd name="T37" fmla="*/ 14313 h 28636"/>
              <a:gd name="T38" fmla="*/ 12758 w 21460"/>
              <a:gd name="T39" fmla="*/ 28486 h 28636"/>
              <a:gd name="T40" fmla="*/ 21460 w 21460"/>
              <a:gd name="T41" fmla="*/ 19501 h 2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460" h="28636">
                <a:moveTo>
                  <a:pt x="21460" y="19501"/>
                </a:moveTo>
                <a:cubicBezTo>
                  <a:pt x="21460" y="15701"/>
                  <a:pt x="19261" y="13273"/>
                  <a:pt x="17065" y="12150"/>
                </a:cubicBezTo>
                <a:cubicBezTo>
                  <a:pt x="13848" y="10505"/>
                  <a:pt x="9804" y="9530"/>
                  <a:pt x="9804" y="5368"/>
                </a:cubicBezTo>
                <a:cubicBezTo>
                  <a:pt x="9804" y="2263"/>
                  <a:pt x="12038" y="60"/>
                  <a:pt x="14497" y="3"/>
                </a:cubicBezTo>
                <a:cubicBezTo>
                  <a:pt x="14426" y="2"/>
                  <a:pt x="14355" y="0"/>
                  <a:pt x="14283" y="0"/>
                </a:cubicBezTo>
                <a:cubicBezTo>
                  <a:pt x="14139" y="0"/>
                  <a:pt x="13996" y="5"/>
                  <a:pt x="13853" y="10"/>
                </a:cubicBezTo>
                <a:cubicBezTo>
                  <a:pt x="10027" y="177"/>
                  <a:pt x="5704" y="2623"/>
                  <a:pt x="4849" y="6538"/>
                </a:cubicBezTo>
                <a:cubicBezTo>
                  <a:pt x="4818" y="6680"/>
                  <a:pt x="4614" y="6682"/>
                  <a:pt x="4585" y="6540"/>
                </a:cubicBezTo>
                <a:cubicBezTo>
                  <a:pt x="4389" y="5600"/>
                  <a:pt x="4429" y="4580"/>
                  <a:pt x="4711" y="3679"/>
                </a:cubicBezTo>
                <a:cubicBezTo>
                  <a:pt x="3899" y="4412"/>
                  <a:pt x="3172" y="5238"/>
                  <a:pt x="2545" y="6138"/>
                </a:cubicBezTo>
                <a:cubicBezTo>
                  <a:pt x="2226" y="6639"/>
                  <a:pt x="1959" y="7171"/>
                  <a:pt x="1771" y="7738"/>
                </a:cubicBezTo>
                <a:cubicBezTo>
                  <a:pt x="1220" y="9399"/>
                  <a:pt x="1431" y="11420"/>
                  <a:pt x="2595" y="12780"/>
                </a:cubicBezTo>
                <a:cubicBezTo>
                  <a:pt x="3689" y="14059"/>
                  <a:pt x="5447" y="14533"/>
                  <a:pt x="6847" y="15388"/>
                </a:cubicBezTo>
                <a:cubicBezTo>
                  <a:pt x="8243" y="16241"/>
                  <a:pt x="9470" y="17375"/>
                  <a:pt x="10037" y="18945"/>
                </a:cubicBezTo>
                <a:cubicBezTo>
                  <a:pt x="10643" y="20622"/>
                  <a:pt x="10529" y="22510"/>
                  <a:pt x="9882" y="24164"/>
                </a:cubicBezTo>
                <a:cubicBezTo>
                  <a:pt x="9825" y="24309"/>
                  <a:pt x="9611" y="24259"/>
                  <a:pt x="9620" y="24104"/>
                </a:cubicBezTo>
                <a:cubicBezTo>
                  <a:pt x="9764" y="21705"/>
                  <a:pt x="8549" y="19449"/>
                  <a:pt x="6294" y="18403"/>
                </a:cubicBezTo>
                <a:cubicBezTo>
                  <a:pt x="5110" y="17853"/>
                  <a:pt x="3801" y="17644"/>
                  <a:pt x="2618" y="17085"/>
                </a:cubicBezTo>
                <a:cubicBezTo>
                  <a:pt x="1545" y="16579"/>
                  <a:pt x="166" y="15593"/>
                  <a:pt x="0" y="14313"/>
                </a:cubicBezTo>
                <a:cubicBezTo>
                  <a:pt x="15" y="21673"/>
                  <a:pt x="5597" y="27726"/>
                  <a:pt x="12758" y="28486"/>
                </a:cubicBezTo>
                <a:cubicBezTo>
                  <a:pt x="17938" y="28636"/>
                  <a:pt x="21460" y="24637"/>
                  <a:pt x="21460" y="19501"/>
                </a:cubicBezTo>
                <a:close/>
              </a:path>
            </a:pathLst>
          </a:custGeom>
          <a:solidFill>
            <a:srgbClr val="4E5F7A"/>
          </a:solidFill>
          <a:ln>
            <a:noFill/>
          </a:ln>
          <a:effectLst>
            <a:outerShdw blurRad="304800" dist="304800" dir="8100000" algn="tr" rotWithShape="0">
              <a:srgbClr val="0A0C10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F3A4D887-8F37-423F-BD6E-FD99771BB430}"/>
              </a:ext>
            </a:extLst>
          </p:cNvPr>
          <p:cNvSpPr>
            <a:spLocks/>
          </p:cNvSpPr>
          <p:nvPr/>
        </p:nvSpPr>
        <p:spPr bwMode="auto">
          <a:xfrm>
            <a:off x="3636131" y="-556679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04800" dist="304800" dir="8100000" algn="tr" rotWithShape="0">
              <a:srgbClr val="090B0F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D8062B03-6029-45BE-9236-AEA57932BB6E}"/>
              </a:ext>
            </a:extLst>
          </p:cNvPr>
          <p:cNvSpPr>
            <a:spLocks/>
          </p:cNvSpPr>
          <p:nvPr userDrawn="1"/>
        </p:nvSpPr>
        <p:spPr bwMode="auto">
          <a:xfrm>
            <a:off x="3636131" y="-556680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304800" dist="304800">
              <a:srgbClr val="080A0C">
                <a:alpha val="40000"/>
              </a:srgb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733D67-8F17-48E5-8721-648A321CB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95166-EB53-2842-BADE-906F0C8250D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E69B2D-39C4-485E-868E-0BCAED86F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BA50C9A3-5C39-479C-A785-3A1A86CD75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742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A5DDF63-EA9F-4B09-AD38-3CF158117D3F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801769" y="126378"/>
            <a:chExt cx="6588462" cy="6605244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6588462" cy="6589988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4950118" cy="6605243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outerShdw blurRad="304800" dist="304800" dir="10800000" algn="r" rotWithShape="0">
                <a:srgbClr val="02080E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innerShdw blurRad="304800" dist="304800" dir="18900000">
                <a:srgbClr val="050D13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BF70D1-2372-4B77-B2A2-31833C33D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58962-74F8-A743-AD5E-27A4A90189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555D9-AA6D-4C69-9ACF-93F32F5DB8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6" name="Text Placeholder 47">
            <a:extLst>
              <a:ext uri="{FF2B5EF4-FFF2-40B4-BE49-F238E27FC236}">
                <a16:creationId xmlns:a16="http://schemas.microsoft.com/office/drawing/2014/main" id="{550A8FB1-A866-4D28-BA93-A8493FF075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2033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CCD3E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9" name="Text Placeholder 48">
            <a:extLst>
              <a:ext uri="{FF2B5EF4-FFF2-40B4-BE49-F238E27FC236}">
                <a16:creationId xmlns:a16="http://schemas.microsoft.com/office/drawing/2014/main" id="{2F1BD3B7-D097-CC4F-8109-2E0601867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1261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3A743-A15B-FB4C-BEF7-099512A606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EA10B34-F7FE-E96A-53FC-8454E607F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A6681A-B52F-DB20-A9AF-D17C702AE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6E8827C-B909-5B38-0773-12F93F19F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C8F2FB8-2E39-725C-6AA5-92378D0DB8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52CF34C-DCED-1EA5-780E-B511C58297B0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A5A4B-EF02-4E2D-8046-A008C6824853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CD035-E3AE-094C-9116-E763D4650A7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94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F40E9-DEAF-493C-B475-895B049DB0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4B7E2-7102-7249-878F-AE7424E637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0114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75F73-24E3-4EFE-81CC-0A42D0DB058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23F10-D7DD-9C42-B84B-BC4F192B70B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418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3B54D-96FE-401E-9628-2EE14ED88006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A8D7E-8B55-4949-9258-214A3F2732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066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4FB2F-9AB9-432F-93E7-DA8BC9D85FA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1FE39-599B-8149-8E95-00D55D065F7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90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2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3F0D21-2521-45F0-85BA-BF9803A3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B662BC0F-F076-4B55-B6A0-1AD9BE1E8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B6F6D38-8378-8946-AE37-D76813BE4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808691C-4519-914E-8F02-AF2542CE67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8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E69E7-5CB1-4371-A01F-1932CE1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D4713C7C-41F3-44B5-934C-F4C6CC9F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187649-C2CF-3048-88B5-038E7AE26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2F18929-5BBB-5E40-B967-9F715090FF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5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E048808-9D96-49F4-AAF9-8EF21E48FAE0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5" name="Text Placeholder 48">
            <a:extLst>
              <a:ext uri="{FF2B5EF4-FFF2-40B4-BE49-F238E27FC236}">
                <a16:creationId xmlns:a16="http://schemas.microsoft.com/office/drawing/2014/main" id="{AF53501B-85ED-A842-A9B0-46F3598AE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608F0-95ED-EF42-8399-6A838020E81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4CE2BBA-DEBC-8040-A56C-C6C64C29A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BFE83DC-9E6F-C938-88C6-2E34095F8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BD83B88-A2C3-D414-9EA3-8923652EF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631230A-B24E-306B-C5ED-54A596C81C1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C4BFDED-1EBC-5640-DD94-82C0EE38D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6672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9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09945B-0089-450C-B2CD-0E4FBC97B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EB14AB7-C8B4-422F-A4E4-26D7174B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6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0BE114-8BEC-41B2-BDBA-3BB922CC59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4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22F37A-B6B9-9C47-B70D-23AE6BE4CB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6FB58-AA0E-DC15-AACC-6F08F21FD31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427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8A1DC-6E2A-57AD-266E-351F71C2D9E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291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666D-3907-0AF7-AF5D-C7344D39F1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322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C8DBE-004F-FE4A-8441-FB8D26CB02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903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8897A-387B-264D-9522-9C3B1FF1F3A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48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7329F7A-F684-4776-994A-3A656ABA9581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3D4F6B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51A2E1C5-0E40-1243-837A-54873794C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27" y="5527627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CBF89-AA8C-6A42-B617-C39E6FA2922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7FC8AC1-D033-B9FF-0F8C-CEBF0C300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734089C-8E02-8D96-F22C-04C3B1C24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E3AF855-3611-0106-B775-3EBADA15C3B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E0DF7D0-FEC6-B774-BCEC-EA89597AA878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375881-F3B9-B0F8-CEA2-FF68FCDAE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787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313CA-8613-B249-821B-0584EDEB883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89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B00E6-D523-6C40-8C3C-EA1A6C03A58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17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0948D-7B2D-714B-8E6D-4A37ADA6CC9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2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5A83F-9153-3C44-8957-2EC27B94572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062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86694-1ECC-42EC-BE07-600F1C0BC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9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18C914-9D69-0546-A1C6-6F41BB990E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70112-9A84-A446-8F7F-6CF61C9967B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83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510F42-9E8C-443B-8354-231F3450A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0B38128-2D95-E941-B2BF-A15CAAB123C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7F0B3-929E-A344-8B69-23BC6D52B50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52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47107-E37C-47BD-B11C-44982B708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5B809-3E12-0A40-A02B-B0EE8552A0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89F20-8729-2444-981C-23DCC2E2BBB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209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CA6EA-4EC4-42A8-B386-C241EF115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CF800F-AA02-1B49-B224-9A06208DF3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E6D94-B327-084F-BDAB-3298CA78BE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024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5DD4A-EECC-C547-8F7C-C486D588CEFC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C316BB8-9221-4CF5-A3AC-97DB385C72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51157-61E2-4FBA-93B6-79B4052F1A17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B4DBC-D544-C040-A8B4-3C5F9841AC80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63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DE128B-1DB8-554E-8F04-4D9ED492F91E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A0B53BA-FA9B-40BF-9ADE-676B5C4BE4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B9067-ED8A-4D94-9B00-8410EEA9CFEB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0EE0F-8B28-E747-AB44-F8BE2D093FDC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020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6B9918A-1F79-4455-8D55-886C7ABFF15E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0A203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18A729C6-14B5-B446-85A9-8857D1088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15915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37F25-07F0-8945-9DD7-E2E3142A766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43D7F6-7F93-F7CF-3840-FFF07D478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B518DE-F87D-8B31-49FA-5250933261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39A9A2E-8B2C-BB64-C22A-DCFD27E3636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CED0297-B528-27CB-0056-8F411D95C8CF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A849893-F193-3E50-F947-0B333F93B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4390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31E04-3D83-0A42-B203-58F7D87856D9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12EEBE7-6B5F-4C1C-9CF1-59A95FAC80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6" y="6119464"/>
            <a:ext cx="268066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9C04D-8F5D-42CA-8F1F-DE23A6DD948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493A7-E235-4249-944C-8CC5F6857D03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997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74562-B6FE-C54A-A445-E945FBC13204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2EE45F7-538F-4FC9-ADF8-A824AC4DAF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05DD8-9532-4B5B-8D68-64EE4A78F59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2E7B5-124A-3D42-9E7D-712CCC9B139F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2566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E2E1-92E6-7343-A97E-8F2BD34E3496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F9FDB7F-4DC9-4EA1-9ED7-C137E1F9B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F8BFB-AEE8-498D-9E43-0D01F53CA53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73EF2-F010-6A45-B5DE-07FD51C42857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691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CA83A-45CB-F251-159E-F280BAB204B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112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45113-68D9-B2FC-F747-BE9A8646A04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643E7-2A99-2F12-C4D2-7ACAA412F5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736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8033F-2F88-6505-E202-4B8D75B2149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943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6EA51-5C9D-DC12-4F45-AA693CB163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695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2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0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37243DA-FBBA-0A4F-9208-5109D5B48C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65990-6D95-1492-F960-A7AAF2C48D7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9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3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22405D-06A1-4166-9391-CABDA675A81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08C87C8C-F51C-409B-8123-4E7B177EA8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8A6C0B-0BF9-4A22-B90D-608F5EE40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F2E0DD2-6F9C-4113-8407-BCBE8A4B1C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ADF0E24-C66C-44A4-AE54-4A2040B1C1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6EDB4-4AB9-44C1-8768-72FEB91A22C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3E64812-0F07-4511-9260-5784D6FAB3B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86602B-AA9B-4FB3-83AD-F5FB2BC551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3153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93599206-992C-D847-B719-FBA798CA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2A9AEF52-D7A8-C64F-814D-4E9298CD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0129E7C8-AC10-8847-915D-92B5501FC0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38D6095-BEBE-BB4F-96AD-F9747306C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66D16-72E8-4EFF-8DCE-432DA7CA2C3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099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EAEDF2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15FF207-7D54-4440-A7D5-DC52EC39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1478138-6A62-7B4B-BACB-244F3E956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60FE8FC-8E72-2842-906A-77D42E2B25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214789A-742D-3A44-93B4-05AE6682E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0EA69-353A-4377-9420-BAD85996AF96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24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88E3116-BFC5-1841-9418-761CF03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A2C3CB4-6003-1C42-A155-F977A899C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BD9774F-06C2-FC47-8791-39A0CF387E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3B88A5A-3F4A-4142-8EC3-A5DE5D094E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9DABE-F471-456C-A562-07765D13BFBA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80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36D15F6-7DE5-6443-9613-C4B2FBC1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CBEB3E5-81CA-814D-ADF5-BF5AC22C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9189C48-4D09-6448-9A16-6C4D04527A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11DFE3E-54AF-B840-B32E-6EC908B58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CC6BF-4FF8-4D6D-B41B-0D91B3088BFF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714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1282066-7F06-B246-AE8C-29172F14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D1151056-DC79-0A42-B719-F2F0C0829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76E5248-EDE9-3046-BAE5-2B5039AC66F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7DC32646-24CD-1143-9669-355185C16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20135-2D08-9A4B-9DB4-5704D9E0021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773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27F35-676D-13EE-DD32-95FDC16E81B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78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0019A-5B50-D36B-64ED-1FEF35AA270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330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478588" y="6475413"/>
            <a:ext cx="2065337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1A31244-B2C3-4240-B89D-E10155BFC2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90478-0EE6-604E-9546-008EA9A005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6845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E2393-F1DD-8F90-C1C5-310FD4F821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55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8947B-492A-C7A3-31F2-92001AD8CF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81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699D8-81A9-495D-7F4A-DCB6A20D4B2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960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4F97B-57A1-B049-A5E0-7D6B2527B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746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EFF1F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2B6F1-9BF6-6EE5-EDD5-46AE2E8E53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107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DA815-E1E7-8546-96C6-984328A681C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89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23CA3-7C0F-744C-902A-1EF88F94632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B7E6D-4046-9744-8D9C-C93F42A774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70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8C4B33-F8CC-4197-B915-DA991CD5E6C6}"/>
              </a:ext>
            </a:extLst>
          </p:cNvPr>
          <p:cNvGrpSpPr/>
          <p:nvPr userDrawn="1"/>
        </p:nvGrpSpPr>
        <p:grpSpPr>
          <a:xfrm>
            <a:off x="3948112" y="1085955"/>
            <a:ext cx="6514520" cy="8686800"/>
            <a:chOff x="2118610" y="-558521"/>
            <a:chExt cx="7954780" cy="7975042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CE1034B-B952-482E-B5BD-3D74DC62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511B2A5-5879-4724-8EA8-B068501A7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8ABE833E-11B6-41D0-A3EA-C51CF277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E9A408BA-944B-41C4-83D5-BB3A7D383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7" name="Subtitle">
            <a:extLst>
              <a:ext uri="{FF2B5EF4-FFF2-40B4-BE49-F238E27FC236}">
                <a16:creationId xmlns:a16="http://schemas.microsoft.com/office/drawing/2014/main" id="{95FCDFC9-7609-4879-BB7A-41D84D84FDF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FE436-ECEE-446A-82A4-FD95FAB4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929F3-1218-7545-89B5-A760ED49531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49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8A1B41-DD86-4CC6-BB23-4639A3825C7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EB5AB6E0-2FFC-40AE-8A71-DCBE6B38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681A099-F31B-4476-B9E6-42DAD171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F07C53E-FAF6-4844-BB37-35D97BAF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9B7103C-EFE9-41A7-8616-4AD2DAB11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352BA-9C23-1C42-B3D8-30FF4BF0D4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598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ED3EDB01-36D6-9E4B-9221-4033FB6D38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0BAD8-16D5-E84A-B280-67E84109BBA2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rgbClr val="214ACD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76204-764E-2844-9DCD-91A3C29BB96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343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3995637-D09E-4C2D-A6A8-AF45BAD58465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B7A66708-ADEC-4638-A33A-46DCF451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329A767-5738-486D-BBF0-0085027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DDC509B-6BC5-4B06-8116-E88999EB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C56DEE9-71A7-4C5B-90D6-DC5883320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37052-9941-6F43-9B15-2B71743E443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156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7FB884-98FF-49F3-BC97-59F225D25E12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D1729F58-5BA1-4640-B7B9-E94D565AE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DD0D4E0D-57F1-4154-B50F-74535C36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F617D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DB9B5929-7301-48A9-B841-0BE61CA7A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16F91B29-9007-4D8A-8C02-55645583D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667FC2DA-5B00-4EA7-952E-317316DAA87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1F7F217-0194-4AD6-8E1C-386E2E13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F3BA2-2875-3949-83C5-76692BC354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440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48F3DEE-F59E-4FD9-BD86-03F5F40D7A2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7041D8A3-B9AF-4F2D-AA73-3D2AF4DF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C4FF451B-9E7B-4956-8927-3F6D1811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B2845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4AD20902-EBB9-4879-BBE8-7873C117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3D03E25-E54F-4D62-B7B5-CBE3507B8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B395992B-C0C1-46B0-B7C8-830159C0C50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053FF-8E38-4E49-A437-9A4B96C8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95D78-DDB9-844A-9CFA-6A22FDD90B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259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Red">
    <p:bg>
      <p:bgPr>
        <a:gradFill>
          <a:gsLst>
            <a:gs pos="4000">
              <a:srgbClr val="E71324"/>
            </a:gs>
            <a:gs pos="35000">
              <a:srgbClr val="D91323"/>
            </a:gs>
            <a:gs pos="100000">
              <a:srgbClr val="C10B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3ABA57-7B0F-43F2-941C-D1BCE4668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0B909-6C3C-8B43-BC80-F7EF1B464E4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EE95F5-5179-43BC-9DD2-80F8782000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FABDB6A-D52B-4DE9-8DAD-88E335286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25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061AF6-2D27-4DFB-9E70-8CDFD058F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DB003F-E656-4E18-BDBB-152AEB3E5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8C7691D9-F78A-4A80-B9A6-F365D28D8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A281D-2BFD-8BF7-702A-88B785236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620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4EDA3-B44F-4674-BEB3-8C74287BA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D14D0-7E77-B546-AE82-A3C8CBD47F0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007351-1444-4ACF-8C42-1EB26B3A6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4DCBE15A-FE6C-4FC2-9DF8-7E7AB84040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539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0F1B7A-8A94-40B5-B3CB-3D0D52C87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1B48E-7335-1E4A-A06A-C56F904A90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F58234-108D-4115-84F1-20F6F6470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15A49285-70CB-4F70-B08A-1615E6DCF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90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27586-85E3-E04B-8F2D-2F49C5A575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97F80-3233-4A24-B364-D3CE4D2E0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92029BF2-073D-4907-B717-01C49791F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6212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 Red Tex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80990-6F8C-3748-88B9-6C6BCF266B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27B7E2-5374-46BF-874E-25F309D45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7E27798-673A-444E-A3F7-F8B33EC19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379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D41220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3137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95CCD-1161-A943-A67A-BEEDC634FB49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B79772-CAC0-EC40-A00B-F83093249A1A}"/>
              </a:ext>
            </a:extLst>
          </p:cNvPr>
          <p:cNvSpPr txBox="1"/>
          <p:nvPr userDrawn="1"/>
        </p:nvSpPr>
        <p:spPr>
          <a:xfrm>
            <a:off x="55895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B7D0B-0D2E-95C4-54F6-67F4481BA594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E1413-3066-9CBC-019E-ABF2282E4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DBF8F0-B7ED-590C-7416-FC57D4AE0403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339DBA6-4436-35F8-6458-51D976548B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8CED0221-91B0-9F8B-12BC-AB1F51D18FB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BCA829DF-853B-EB6C-28D9-00E3337DE0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8DAC9D6B-FD72-B27B-BA8D-F5EB518B5C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35F2244-7462-D33F-31FD-185CFCD5C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991C727-8EF3-B323-1327-98E3279A9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5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E8E71E0A-85CF-2F4F-AD72-0AE19BB5CA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EC940-B4ED-DC49-9299-BDA70EB23F9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677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516949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80EF5E-5AD8-4C4F-8447-CFEB663B5E20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591FD-7815-DB45-95D6-A01BA3CC5361}"/>
              </a:ext>
            </a:extLst>
          </p:cNvPr>
          <p:cNvSpPr txBox="1"/>
          <p:nvPr userDrawn="1"/>
        </p:nvSpPr>
        <p:spPr>
          <a:xfrm>
            <a:off x="555668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B640B-5629-8237-CEE1-DBD7B05ED5DF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478F6-2F60-6B11-D4FA-BB3AE90D2C2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15087-CE08-1290-C75D-4EE03AD25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8ACFB-1767-8558-133E-CF8F4517B1E2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88FDBDE-81A9-2B82-E565-BF1030A462A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8EDB353E-78D6-2D53-7EB5-D1717266CC0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90AA4090-A6FF-1DAB-E494-4B9A8884EE7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973D1104-63EC-99F0-2204-88DA4159F4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0F8BFE5-03A5-A328-C156-0B3F22519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F4413BE-6AC2-E4D6-13E8-EE6A21C40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4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69C4E2-C712-43C2-81F7-333C1C705928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err="1">
              <a:ln>
                <a:noFill/>
              </a:ln>
              <a:solidFill>
                <a:srgbClr val="0B2742"/>
              </a:solidFill>
              <a:effectLst/>
              <a:uLnTx/>
              <a:uFillTx/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0A0F38-A166-4E1D-966C-05E6318A1E66}"/>
              </a:ext>
            </a:extLst>
          </p:cNvPr>
          <p:cNvSpPr txBox="1"/>
          <p:nvPr userDrawn="1"/>
        </p:nvSpPr>
        <p:spPr bwMode="gray">
          <a:xfrm>
            <a:off x="635826" y="5687930"/>
            <a:ext cx="2597912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B01FB6-EA3D-8A4A-9948-A84C6941E09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D7F3F-CCFD-B846-B232-FD8ABABC9DAC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0AE63-0A99-B44F-0E1A-C883CC031E82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0814D-95E2-2D83-AFD9-6EC125F0F0B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B7EB14-87A7-11E3-4F1E-1E8381F0F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27D979-BE65-06FD-023E-F7A3C642A0E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C163B9EC-D897-5F9F-302B-0558F7936C1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A5782D74-4A6A-02A0-3DAA-A41EB7223AA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6978AF0B-03AE-DBE3-8CF7-D7BC42516B7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58C79AB4-458B-039B-14C2-5C572AECFD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6985FE9-3B55-32D4-DF37-ED6019EB5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547C7B-FA91-CCDC-834E-0488679F4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0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5518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9697D-5F59-614B-BC89-2CD5217CBA57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01AB1-AA01-154B-8F42-8AF7B1BFB94F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3F846-2DA6-4813-0F48-B2333D518C80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9E428-2BB3-6DCE-7F59-320F777DB0E9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E0751D-9153-C8C6-C2ED-D7BF2532A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FE969D9-7157-36FE-CF65-33E551BE390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BC80F60-F568-0B31-EAA1-4F378517F5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40AF7CF7-57EE-E106-4454-AB60F08097D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CD1B5FC6-C922-EF71-078B-9ABA8C5DD3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0AA5E281-185F-E9ED-4F46-B94C425FF2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CE00529-A4FA-8A31-D759-541F4EE6F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585B54E-8D9E-ACBD-0D12-EE21A0294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7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538380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96979-71AD-F74C-9C4A-10AFBEB8E8A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F1D5AB-98DB-0A49-A61A-49AE41A978C7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D312A-BAC6-F69D-9F7D-B713A98EFEA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8361D-B4AE-7DDA-48B6-D2FEFE66AD4E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4AB793-75DE-5E86-A56E-CA01A7C0D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842190-8CAB-FD82-628A-C1942D3A341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19B21F0A-F994-5C2D-F873-B45653E36C6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D77282F0-3CD1-3E1B-22D9-D5EFCB20D40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C9239764-E65B-45BF-9512-143E99AEE1C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48609ABF-3C53-81B1-8760-86856FCDBF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2BF707D-59DB-19D8-8631-18041ADDC3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AD6C70E-BC0B-B9C1-FE36-1D75F33CF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9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3CA8A2-C866-420D-A9C5-62377C62C72C}"/>
              </a:ext>
            </a:extLst>
          </p:cNvPr>
          <p:cNvGrpSpPr/>
          <p:nvPr userDrawn="1"/>
        </p:nvGrpSpPr>
        <p:grpSpPr>
          <a:xfrm>
            <a:off x="0" y="-186267"/>
            <a:ext cx="4587332" cy="6210161"/>
            <a:chOff x="0" y="0"/>
            <a:chExt cx="6116442" cy="6023894"/>
          </a:xfrm>
        </p:grpSpPr>
        <p:sp>
          <p:nvSpPr>
            <p:cNvPr id="12" name="Rectangle: Single Corner Rounded 11">
              <a:extLst>
                <a:ext uri="{FF2B5EF4-FFF2-40B4-BE49-F238E27FC236}">
                  <a16:creationId xmlns:a16="http://schemas.microsoft.com/office/drawing/2014/main" id="{9748C67E-7E92-497F-B7C0-AA6D6EA7DD25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6023894"/>
            </a:xfrm>
            <a:prstGeom prst="round1Rect">
              <a:avLst>
                <a:gd name="adj" fmla="val 3634"/>
              </a:avLst>
            </a:prstGeom>
            <a:gradFill>
              <a:gsLst>
                <a:gs pos="79000">
                  <a:srgbClr val="CFD0D5"/>
                </a:gs>
                <a:gs pos="100000">
                  <a:srgbClr val="B1B5C3"/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3" name="Rectangle: Single Corner Rounded 12">
              <a:extLst>
                <a:ext uri="{FF2B5EF4-FFF2-40B4-BE49-F238E27FC236}">
                  <a16:creationId xmlns:a16="http://schemas.microsoft.com/office/drawing/2014/main" id="{0E16C0B4-6DE3-45FD-B7E2-0B34ACCCD3B7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5917440"/>
            </a:xfrm>
            <a:prstGeom prst="round1Rect">
              <a:avLst>
                <a:gd name="adj" fmla="val 3425"/>
              </a:avLst>
            </a:prstGeom>
            <a:gradFill>
              <a:gsLst>
                <a:gs pos="15000">
                  <a:srgbClr val="697790"/>
                </a:gs>
                <a:gs pos="100000">
                  <a:schemeClr val="accent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>
              <a:innerShdw blurRad="127000" dist="114300">
                <a:schemeClr val="accent5">
                  <a:lumMod val="75000"/>
                  <a:alpha val="75000"/>
                </a:schemeClr>
              </a:innerShdw>
              <a:softEdge rad="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2CD83F23-3590-47FE-A589-ECD4728A83C4}"/>
                </a:ext>
              </a:extLst>
            </p:cNvPr>
            <p:cNvSpPr/>
            <p:nvPr userDrawn="1"/>
          </p:nvSpPr>
          <p:spPr>
            <a:xfrm flipV="1">
              <a:off x="4722552" y="0"/>
              <a:ext cx="1393890" cy="6023894"/>
            </a:xfrm>
            <a:prstGeom prst="round1Rect">
              <a:avLst>
                <a:gd name="adj" fmla="val 15972"/>
              </a:avLst>
            </a:prstGeom>
            <a:gradFill>
              <a:gsLst>
                <a:gs pos="88000">
                  <a:schemeClr val="tx1">
                    <a:alpha val="60000"/>
                  </a:schemeClr>
                </a:gs>
                <a:gs pos="54000">
                  <a:schemeClr val="accent1">
                    <a:lumMod val="50000"/>
                    <a:alpha val="0"/>
                  </a:schemeClr>
                </a:gs>
                <a:gs pos="100000">
                  <a:schemeClr val="tx1">
                    <a:alpha val="47000"/>
                  </a:schemeClr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2F9CEB0-FD72-4544-B8E3-F77896216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25556" y="2972104"/>
            <a:ext cx="3882275" cy="623248"/>
          </a:xfrm>
        </p:spPr>
        <p:txBody>
          <a:bodyPr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Segue title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735C45-946F-4397-AADE-28DD68F225A4}"/>
              </a:ext>
            </a:extLst>
          </p:cNvPr>
          <p:cNvGrpSpPr/>
          <p:nvPr userDrawn="1"/>
        </p:nvGrpSpPr>
        <p:grpSpPr bwMode="gray">
          <a:xfrm>
            <a:off x="4881932" y="991366"/>
            <a:ext cx="3655499" cy="4873999"/>
            <a:chOff x="2253530" y="4154873"/>
            <a:chExt cx="2342448" cy="23424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EDBE7D-1580-432B-9EFA-2285652716A1}"/>
                </a:ext>
              </a:extLst>
            </p:cNvPr>
            <p:cNvSpPr/>
            <p:nvPr/>
          </p:nvSpPr>
          <p:spPr bwMode="gray">
            <a:xfrm>
              <a:off x="2253530" y="4154873"/>
              <a:ext cx="2342448" cy="2342449"/>
            </a:xfrm>
            <a:prstGeom prst="ellipse">
              <a:avLst/>
            </a:prstGeom>
            <a:gradFill>
              <a:gsLst>
                <a:gs pos="100000">
                  <a:srgbClr val="697790"/>
                </a:gs>
                <a:gs pos="1000">
                  <a:schemeClr val="accent5"/>
                </a:gs>
              </a:gsLst>
              <a:lin ang="18900000" scaled="0"/>
            </a:gradFill>
            <a:ln>
              <a:noFill/>
            </a:ln>
            <a:effectLst>
              <a:outerShdw blurRad="647700" dist="355600" dir="10800000" algn="t" rotWithShape="0">
                <a:schemeClr val="accent6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032FD5-AD24-4BC5-8AED-05C43A0DF34C}"/>
                </a:ext>
              </a:extLst>
            </p:cNvPr>
            <p:cNvSpPr/>
            <p:nvPr/>
          </p:nvSpPr>
          <p:spPr bwMode="gray">
            <a:xfrm>
              <a:off x="2547266" y="4448609"/>
              <a:ext cx="1754976" cy="1754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47700" dist="355600" dir="10800000" algn="t" rotWithShape="0">
                <a:schemeClr val="accent5">
                  <a:lumMod val="5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</p:grpSp>
      <p:sp>
        <p:nvSpPr>
          <p:cNvPr id="21" name="Subtitle">
            <a:extLst>
              <a:ext uri="{FF2B5EF4-FFF2-40B4-BE49-F238E27FC236}">
                <a16:creationId xmlns:a16="http://schemas.microsoft.com/office/drawing/2014/main" id="{0323B195-1D42-4C65-B2F9-FEF67F56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821531"/>
            <a:ext cx="3837107" cy="9144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10968AA9-77DE-9242-845F-5A78D07B68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D36FA-EC4D-7D4A-B095-AC92E8A959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694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B4C11CA4-B58A-1E45-86AF-685220A2EC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577A47-956C-6A4F-8971-CCC759B9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7186819-050A-EE44-975A-A57DA0316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55197C6-4440-C140-838A-1363DBC7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Single Corner Rounded 55">
            <a:extLst>
              <a:ext uri="{FF2B5EF4-FFF2-40B4-BE49-F238E27FC236}">
                <a16:creationId xmlns:a16="http://schemas.microsoft.com/office/drawing/2014/main" id="{25675409-AF12-424E-B380-278C5FE944D5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6054762-9254-0D4E-BCD4-AE565B9154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E506679-F503-F54E-8232-EF7575E8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1FA56E7C-9A24-EF4A-8429-C017F6CEC5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25752157-1EA1-4DF8-91CB-5D026545D080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6A99A0D-7419-3B40-AD42-8DB83156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Te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28EAFDF8-F6CD-4BA2-A44B-DABABBBF97B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623156BE-0D93-9947-9E1E-B9F92F0B4E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814C958-3B5D-F445-81E0-FF1F179C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Gun 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C6FF2B29-32B4-CA46-824A-9E235BAE4F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D7C252D-39AD-7C4C-84C6-B1FD9DC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D002839B-4A97-1047-9C69-AEB96FCC0B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68F083-E4D3-5C4B-B811-917B2E5D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A03272E-A5C6-CB49-BA8B-767EA157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58376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4AC2C1E-BA0E-DC40-8740-4C7EC4194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155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A9BCAA3-70F7-4208-9247-D197A13FE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942416"/>
            <a:ext cx="1956197" cy="3545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3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36D16B0-3ADE-DD47-83CE-1305D23E9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6B218C-0241-074D-BD90-27E552E7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8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B853B50-E269-DF43-AAE9-523798C624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A2A4FE0-4282-C34E-A8FD-CAE319C0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7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BF1C0E-E980-4198-AD72-D434C607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2429B4-AC28-490A-8504-D52C2DB3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2A53C1-0CF3-4CFC-8BE8-D84B06D4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C0D638-719E-495B-8175-80DE7EAE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ADF63-7A2A-4A3A-A253-424687008F6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A71DB-976E-A24A-96E2-B18CF91A65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613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5771C-39C4-439F-9E17-EFD2B4011CB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01655-BB5D-8D42-BF35-5552419A184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04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C54434D-FA64-4658-9BFD-21AB34B4189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18C051-C8ED-490A-8420-0B33C7EB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9BAC33F-C2B1-4F90-8D6A-FE73B82B3A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67C7EAB-A60F-4055-BBCB-DA0E8A0A7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2CCB-9D02-4DA9-9379-A73762F29F44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5B83E-0BE5-D244-AA83-CABD189E8C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A8FB935D-3E2E-374D-9237-10480721EB01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D4D28-7220-4DBF-B84F-7522AA7B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E07DCE0-7EB1-456A-B894-0D5496B16D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820FD8A-8603-4176-922E-40B95479E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81936-07CE-4E0E-A28C-AE4F2F90F48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48D7E-2C52-0648-B459-2BB160BEC8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04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64F7479C-618C-7446-B7B5-D8A90E14FF2D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0F1C18-7699-4A7F-B63A-CD243921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B31CF51-940B-40E8-B469-4A0DD89E62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5495F504-4F4A-4408-BBF6-D0CB39AE6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7" y="5607050"/>
            <a:ext cx="8195037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75432-B24B-45B9-83ED-D23B86BEF52A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4853D-5F0A-494C-9888-7AAEF3B1B6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360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8C2F-53E3-41A5-897F-9ABCFEF64568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81EAB-DE44-ED41-8D8F-2A4169FC143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99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C23DA-0A03-41BE-AF55-A9326FD999A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27C62-1DFD-8E4E-8A14-4A72529B937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42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209C095-798B-214F-A427-CA1FF19535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908541F3-28CD-794D-9212-C37EF4271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B921A830-8155-434F-BFE6-D8CA5368B3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ED0D2AB-2132-8B4F-AB70-4197C98BFB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5650983-3362-1142-83CB-9EC49F12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7CFF6B76-0309-ED4F-B66F-54334FFDD7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4F8BEE86-35F8-4548-A2EE-1A3FD6EC6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B80D626-CD2D-6D45-A432-FC7D2B967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4"/>
            <a:ext cx="3833622" cy="426825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A40B6DD-258D-C246-8BB9-62A741187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DBBCDC54-CC87-904C-8D9F-1A247E8C6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72D7EA7C-4AD9-4343-9C9B-49A124294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4C02348-CD98-294E-BC2A-06B9CD5F0D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49C1EDC-B19F-C14B-A41C-8D770C7F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670B2ED-70D6-3142-AB7E-976580D465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D7D74485-0271-524F-8B8A-8164ABD88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81CF0D5-0D6D-A44E-9EA2-45549E1EA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152D91-17AA-41AE-AB21-FD3D3CE368DF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31A6D88C-0B61-5E4A-A163-4E28BEBD2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BA05B7BD-2711-B14D-9AAD-E3A34AECC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98BC9DF-C552-D942-AEEA-E0F79D3C68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1130FC52-F31F-7544-851A-A9FB6D34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B5E7483F-960A-C445-85E2-B0C91B781B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E17041E4-15FE-6842-9C64-29DEE41F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15C1667E-9CBE-4949-928C-EF05922920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3EE211B0-5301-314E-A546-F5240C27B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</p:spTree>
    <p:extLst>
      <p:ext uri="{BB962C8B-B14F-4D97-AF65-F5344CB8AC3E}">
        <p14:creationId xmlns:p14="http://schemas.microsoft.com/office/powerpoint/2010/main" val="36855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52578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978F00E-A531-544A-97D2-32037CCCB8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E3E10B72-CE09-0046-A399-08CDF607F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DEE25ED-B5AE-EE4B-A67A-7AACA0E01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63CCC0A-FCD5-0E4E-BD3E-52E4C4A657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19D1D9C-EB4E-154F-9E99-DB1EDA4B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9A8643E-8094-8440-BBA5-B802F676757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7645CF81-755A-1745-8DBE-7ED5F0553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A16A13E-863C-F146-A187-E62532EE1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2000" y="-154842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6A27C14-AB3B-E64D-88C0-1BE4A074D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9EE034B-0257-1C45-A7DC-676E48E77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8F000DC-9EC4-6E4F-BDE7-BFE0E5C1F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5A33399-B0A0-8748-AA79-FC0A5B7584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F89DCF-630A-5A40-B669-67AE58A4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4790201-1828-9648-878F-799A24FAC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D198E9A-385B-A740-99CC-B7F700E7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7A9C3D7-40EB-2A42-A50B-7587F3F42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C99A1E-5CFA-4EFC-A063-074EDF82111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1E58B32-BF86-1B4F-849D-754C4E8D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E0D3DD-B6A4-C940-B9C1-3942EE6EDD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FFDFB95-D15C-9443-A4A8-88A88E28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34DC837C-21C7-DF42-9E81-CB31882DC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8C10A23-AB9B-344F-BDAE-6E127C4D2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268E469-C052-664A-A93C-8035816787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DB1ACE2-BCC7-6341-8940-FF64DFA7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67435D6-1D31-9249-A99A-C5DD01E90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F46E0A-A9CC-A449-8C05-C67097716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4A1FA0A-CF2F-2D47-9760-01BB1540C9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33D036D-3D4A-8040-BCBE-BB51977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B1DBC36-E9EE-6B4A-915A-898BDB514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4C3FE8-20F3-7E44-AD00-1F33931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D490A05-760F-FB46-A3B4-D6021E3EC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ED1186A-D50F-8243-8D7A-E867F902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4BC659-49EB-FB4A-B7F5-2869ECB6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738791-B600-7943-B1A8-2D6A1C7FC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6C7A33D-1FEE-434B-9F52-81E9A3C63B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F3B180F-7BB8-EC41-98C8-D5A4DD6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C0FF016-5139-3B4B-B303-AFE23034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02041" y="5063751"/>
            <a:ext cx="197048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6CCF0-57C4-384B-B6F4-DBD59EA7DA3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511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7F99B-809C-A140-B160-DAEC57DB6B6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749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9C629-A9B6-E647-8093-A390B13275C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543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4AD81-1574-E14F-8F0D-32C28C3162C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57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F58CE-3469-E745-820A-134FF84006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610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11577-17FB-C649-9670-726F4CAE6C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920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0D881-AF3F-E040-ACE4-6B37EF43041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007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54461-5151-C04D-8440-C6989E1AC50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054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F20BE-385D-1546-8719-238B0EDC7B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053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7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3D35AC-624D-D544-AC29-93F242E72E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1A7AF-F3D5-A247-8FE4-3EEB17DF0D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12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EC3A1C4-1BC3-884C-944A-7D0EE5819A5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94F15-8CAD-6B46-AB34-F89C3C2278B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605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B3A5FF-139D-764C-B3E9-7C291A5BE13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EAFA4-AEE1-6C46-B6E5-72CA3FA3C5C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02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2ABD92-6C8C-9643-918B-330DAE4D14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6C6D9-5D4F-7341-B4D7-17E4101058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09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C988A4B5-657E-A827-878F-6C41AF5B4316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1"/>
            <a:ext cx="2680667" cy="124587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223FAD-8C90-4F07-856D-C7765F1636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10EDA-BD94-443C-AE7B-15DA27CDA5F4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1D3C4-2064-78F0-B159-598E25F73191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E1CE-1768-4605-B5A2-67F3195DD6D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B0D856A-1CCF-412C-8CCA-E114754603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03163-FD6E-454C-AE45-8AD32972CE49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14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D6BE73-B9C8-47A2-984C-E200BA96DCB3}"/>
              </a:ext>
            </a:extLst>
          </p:cNvPr>
          <p:cNvSpPr/>
          <p:nvPr/>
        </p:nvSpPr>
        <p:spPr bwMode="gray">
          <a:xfrm>
            <a:off x="5648659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476AD6-6474-493F-AC7C-EB97BA7C71B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98738-F56E-4F64-8859-882DC223BFE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7866D95-F0A8-46B5-9FDE-7A9D5D88C3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B5266-98D8-4025-A040-1787B6793DF2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719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A111C-26A3-4E5F-A166-2BEF32FA27C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78F5B55-13E7-4483-B3E9-017D9BC0E3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33CCB-0D5C-4030-9B97-6F7EFE02C69F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709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04BA5AF-15E4-480F-AA8E-0691DD39D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2E27C-1987-40F5-A769-FF9A3748939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B847A-F98E-4732-BDC9-A85DC2ED67AA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81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5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2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4F80DE-5D56-47D8-8FA8-D6E5D8B85FA8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E859372-4677-4C6F-BF6E-40E3BFADA6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35A7F3-6D74-487F-B987-EE024614BB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4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6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88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E8953B-95CE-B948-91CB-50695B3E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05A0419-5C48-854E-9566-19820CA0E20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128B968-E284-3340-9496-6B697CB2D5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C13420-DD97-394B-B026-E979557BA38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428DF5-30F4-B144-8786-1D219A20C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C61E4C8-53FE-C244-B5D0-FE99E4D05FA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3457047-3239-F945-BD7B-E385C9ADD8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02AFBB-56F0-844A-908E-A30A3C9E95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B42174-1A3D-4E93-A2B6-481349C97762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D1B20A-E6D5-DE4A-9690-BA7897E74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F57C38EA-82FE-544D-BC2A-03C3ED4FEF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182489EE-5829-274B-9F81-CD585E6115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4FDA66-F69A-A84C-81E6-655DE093CC2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00799F-9070-4F48-B2FF-0AF10577B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3062ABDB-8E2D-2646-84E6-58F1FAD3095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808A874-E181-3C46-ADE3-148ABA6EEA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13C771-62F2-0F45-B55D-865FF67EA0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7EA0E4-8B51-4149-A2B3-E1579FBE5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E14C6BC6-74EB-7B49-9E33-6B520E76044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ADBDD29-6084-FC4C-BC05-D397C443DF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533761-7353-8947-9BE2-92591B4875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74620C-1F0C-B343-A2E5-A5600D2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DB79993B-4669-3B44-8D38-0850A4815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86FD52-112E-4B46-B4D5-B3FE405960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CF338098-9C38-5C41-9F6E-C2DB635628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3887F-F1F6-4687-8811-699E1BCA13F4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302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BA70238-BC86-4481-AEB5-B9031B393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2AFDEB2-8AAA-DE48-8DBA-6BF9EF6D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1AD48BB-8517-C148-BF3A-87733F917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20545EE-653F-B041-A734-672192C0436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10DE64-85FB-C740-B1EC-0DEBE80A9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1D47D-1BE2-4595-9A02-FCAD5EB91EB3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033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0550D71-4DDC-433E-91D6-8DB10965057B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D5E8CCD-FCF9-4B0B-A62F-907B1C0EF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B246259-76D6-B74C-A64A-CCBFC5D7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0AB770EA-5649-754F-967C-C4716DA9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81C9D64-9B88-4044-9799-D79122BD35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627AF1A1-6C92-6240-81FA-2147DD27EC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ACA4D-43F0-4FE1-BA26-E107C4AA8BA7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354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B7058E8-725E-C84D-AF48-4FAF9C2E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6859A5A-C3CA-B947-AA31-16540E8ED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2799493-50F9-C645-A15F-AF98EB7D8D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A833B55-A7C3-854B-BA7F-F4BD4B65F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FB867F-175C-F748-B316-10276DFF6346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78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A31D99-8C5B-7B44-8F12-D57457CB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92784E52-9B2E-7748-80BB-844DED7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60A92EA-6842-964F-864F-6425261A07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E566E6D-F0F7-6449-A21D-F146C5051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F57A78-9BA0-4F58-B7F7-7758910F55B1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13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31F24-408B-034C-891A-D4CD9B80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700CA-9E56-0709-F89D-C4E99A267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326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F450D-4022-72EA-97D4-4C2A7D1CEA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61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3EDA90E-CAE4-B04E-BBDA-181C0E0E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ubtitle">
            <a:extLst>
              <a:ext uri="{FF2B5EF4-FFF2-40B4-BE49-F238E27FC236}">
                <a16:creationId xmlns:a16="http://schemas.microsoft.com/office/drawing/2014/main" id="{12BC0725-E8C3-0C43-AD45-92349F42DC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116F4-BD7A-EC36-6183-633ACC7CF3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21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FAD12-681E-7873-D4F9-CF2B54ECBD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10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C9B4C-AE7E-43E6-8F17-29900FA9155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009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FAFBF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D5F09-2CE5-A8D8-9997-166E3D321FB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11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91B87-171D-B840-B21D-BA358261FE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488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214DC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6C2B330-CA81-4AC8-9295-95D8B999A52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EEFC9-1B97-4F96-826D-993D38DF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1DA7D-2853-DA40-A8E7-3023F80F1BD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611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99F37-6FCD-294A-A33C-5CBA2E7B978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5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50CB-427A-2049-BC78-11BFEDC94C1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58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63" Type="http://schemas.openxmlformats.org/officeDocument/2006/relationships/slideLayout" Target="../slideLayouts/slideLayout75.xml"/><Relationship Id="rId84" Type="http://schemas.openxmlformats.org/officeDocument/2006/relationships/slideLayout" Target="../slideLayouts/slideLayout96.xml"/><Relationship Id="rId138" Type="http://schemas.openxmlformats.org/officeDocument/2006/relationships/slideLayout" Target="../slideLayouts/slideLayout150.xml"/><Relationship Id="rId159" Type="http://schemas.openxmlformats.org/officeDocument/2006/relationships/slideLayout" Target="../slideLayouts/slideLayout171.xml"/><Relationship Id="rId170" Type="http://schemas.openxmlformats.org/officeDocument/2006/relationships/slideLayout" Target="../slideLayouts/slideLayout182.xml"/><Relationship Id="rId191" Type="http://schemas.openxmlformats.org/officeDocument/2006/relationships/slideLayout" Target="../slideLayouts/slideLayout203.xml"/><Relationship Id="rId205" Type="http://schemas.openxmlformats.org/officeDocument/2006/relationships/slideLayout" Target="../slideLayouts/slideLayout217.xml"/><Relationship Id="rId107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53" Type="http://schemas.openxmlformats.org/officeDocument/2006/relationships/slideLayout" Target="../slideLayouts/slideLayout65.xml"/><Relationship Id="rId74" Type="http://schemas.openxmlformats.org/officeDocument/2006/relationships/slideLayout" Target="../slideLayouts/slideLayout86.xml"/><Relationship Id="rId128" Type="http://schemas.openxmlformats.org/officeDocument/2006/relationships/slideLayout" Target="../slideLayouts/slideLayout140.xml"/><Relationship Id="rId149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7.xml"/><Relationship Id="rId95" Type="http://schemas.openxmlformats.org/officeDocument/2006/relationships/slideLayout" Target="../slideLayouts/slideLayout107.xml"/><Relationship Id="rId160" Type="http://schemas.openxmlformats.org/officeDocument/2006/relationships/slideLayout" Target="../slideLayouts/slideLayout172.xml"/><Relationship Id="rId181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34.xml"/><Relationship Id="rId43" Type="http://schemas.openxmlformats.org/officeDocument/2006/relationships/slideLayout" Target="../slideLayouts/slideLayout55.xml"/><Relationship Id="rId64" Type="http://schemas.openxmlformats.org/officeDocument/2006/relationships/slideLayout" Target="../slideLayouts/slideLayout76.xml"/><Relationship Id="rId118" Type="http://schemas.openxmlformats.org/officeDocument/2006/relationships/slideLayout" Target="../slideLayouts/slideLayout130.xml"/><Relationship Id="rId139" Type="http://schemas.openxmlformats.org/officeDocument/2006/relationships/slideLayout" Target="../slideLayouts/slideLayout151.xml"/><Relationship Id="rId85" Type="http://schemas.openxmlformats.org/officeDocument/2006/relationships/slideLayout" Target="../slideLayouts/slideLayout97.xml"/><Relationship Id="rId150" Type="http://schemas.openxmlformats.org/officeDocument/2006/relationships/slideLayout" Target="../slideLayouts/slideLayout162.xml"/><Relationship Id="rId171" Type="http://schemas.openxmlformats.org/officeDocument/2006/relationships/slideLayout" Target="../slideLayouts/slideLayout183.xml"/><Relationship Id="rId192" Type="http://schemas.openxmlformats.org/officeDocument/2006/relationships/slideLayout" Target="../slideLayouts/slideLayout204.xml"/><Relationship Id="rId206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45.xml"/><Relationship Id="rId108" Type="http://schemas.openxmlformats.org/officeDocument/2006/relationships/slideLayout" Target="../slideLayouts/slideLayout120.xml"/><Relationship Id="rId129" Type="http://schemas.openxmlformats.org/officeDocument/2006/relationships/slideLayout" Target="../slideLayouts/slideLayout141.xml"/><Relationship Id="rId54" Type="http://schemas.openxmlformats.org/officeDocument/2006/relationships/slideLayout" Target="../slideLayouts/slideLayout66.xml"/><Relationship Id="rId75" Type="http://schemas.openxmlformats.org/officeDocument/2006/relationships/slideLayout" Target="../slideLayouts/slideLayout87.xml"/><Relationship Id="rId96" Type="http://schemas.openxmlformats.org/officeDocument/2006/relationships/slideLayout" Target="../slideLayouts/slideLayout108.xml"/><Relationship Id="rId140" Type="http://schemas.openxmlformats.org/officeDocument/2006/relationships/slideLayout" Target="../slideLayouts/slideLayout152.xml"/><Relationship Id="rId161" Type="http://schemas.openxmlformats.org/officeDocument/2006/relationships/slideLayout" Target="../slideLayouts/slideLayout173.xml"/><Relationship Id="rId182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35.xml"/><Relationship Id="rId119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56.xml"/><Relationship Id="rId65" Type="http://schemas.openxmlformats.org/officeDocument/2006/relationships/slideLayout" Target="../slideLayouts/slideLayout77.xml"/><Relationship Id="rId86" Type="http://schemas.openxmlformats.org/officeDocument/2006/relationships/slideLayout" Target="../slideLayouts/slideLayout98.xml"/><Relationship Id="rId130" Type="http://schemas.openxmlformats.org/officeDocument/2006/relationships/slideLayout" Target="../slideLayouts/slideLayout142.xml"/><Relationship Id="rId151" Type="http://schemas.openxmlformats.org/officeDocument/2006/relationships/slideLayout" Target="../slideLayouts/slideLayout163.xml"/><Relationship Id="rId172" Type="http://schemas.openxmlformats.org/officeDocument/2006/relationships/slideLayout" Target="../slideLayouts/slideLayout184.xml"/><Relationship Id="rId193" Type="http://schemas.openxmlformats.org/officeDocument/2006/relationships/slideLayout" Target="../slideLayouts/slideLayout205.xml"/><Relationship Id="rId207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5.xml"/><Relationship Id="rId109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46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slideLayout" Target="../slideLayouts/slideLayout109.xml"/><Relationship Id="rId120" Type="http://schemas.openxmlformats.org/officeDocument/2006/relationships/slideLayout" Target="../slideLayouts/slideLayout132.xml"/><Relationship Id="rId14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9.xml"/><Relationship Id="rId162" Type="http://schemas.openxmlformats.org/officeDocument/2006/relationships/slideLayout" Target="../slideLayouts/slideLayout174.xml"/><Relationship Id="rId183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36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110" Type="http://schemas.openxmlformats.org/officeDocument/2006/relationships/slideLayout" Target="../slideLayouts/slideLayout122.xml"/><Relationship Id="rId131" Type="http://schemas.openxmlformats.org/officeDocument/2006/relationships/slideLayout" Target="../slideLayouts/slideLayout143.xml"/><Relationship Id="rId152" Type="http://schemas.openxmlformats.org/officeDocument/2006/relationships/slideLayout" Target="../slideLayouts/slideLayout164.xml"/><Relationship Id="rId173" Type="http://schemas.openxmlformats.org/officeDocument/2006/relationships/slideLayout" Target="../slideLayouts/slideLayout185.xml"/><Relationship Id="rId194" Type="http://schemas.openxmlformats.org/officeDocument/2006/relationships/slideLayout" Target="../slideLayouts/slideLayout206.xml"/><Relationship Id="rId208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56" Type="http://schemas.openxmlformats.org/officeDocument/2006/relationships/slideLayout" Target="../slideLayouts/slideLayout68.xml"/><Relationship Id="rId77" Type="http://schemas.openxmlformats.org/officeDocument/2006/relationships/slideLayout" Target="../slideLayouts/slideLayout89.xml"/><Relationship Id="rId100" Type="http://schemas.openxmlformats.org/officeDocument/2006/relationships/slideLayout" Target="../slideLayouts/slideLayout112.xml"/><Relationship Id="rId105" Type="http://schemas.openxmlformats.org/officeDocument/2006/relationships/slideLayout" Target="../slideLayouts/slideLayout117.xml"/><Relationship Id="rId126" Type="http://schemas.openxmlformats.org/officeDocument/2006/relationships/slideLayout" Target="../slideLayouts/slideLayout138.xml"/><Relationship Id="rId147" Type="http://schemas.openxmlformats.org/officeDocument/2006/relationships/slideLayout" Target="../slideLayouts/slideLayout159.xml"/><Relationship Id="rId168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121" Type="http://schemas.openxmlformats.org/officeDocument/2006/relationships/slideLayout" Target="../slideLayouts/slideLayout133.xml"/><Relationship Id="rId142" Type="http://schemas.openxmlformats.org/officeDocument/2006/relationships/slideLayout" Target="../slideLayouts/slideLayout154.xml"/><Relationship Id="rId163" Type="http://schemas.openxmlformats.org/officeDocument/2006/relationships/slideLayout" Target="../slideLayouts/slideLayout175.xml"/><Relationship Id="rId184" Type="http://schemas.openxmlformats.org/officeDocument/2006/relationships/slideLayout" Target="../slideLayouts/slideLayout196.xml"/><Relationship Id="rId189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5.xml"/><Relationship Id="rId25" Type="http://schemas.openxmlformats.org/officeDocument/2006/relationships/slideLayout" Target="../slideLayouts/slideLayout37.xml"/><Relationship Id="rId46" Type="http://schemas.openxmlformats.org/officeDocument/2006/relationships/slideLayout" Target="../slideLayouts/slideLayout58.xml"/><Relationship Id="rId67" Type="http://schemas.openxmlformats.org/officeDocument/2006/relationships/slideLayout" Target="../slideLayouts/slideLayout79.xml"/><Relationship Id="rId116" Type="http://schemas.openxmlformats.org/officeDocument/2006/relationships/slideLayout" Target="../slideLayouts/slideLayout128.xml"/><Relationship Id="rId137" Type="http://schemas.openxmlformats.org/officeDocument/2006/relationships/slideLayout" Target="../slideLayouts/slideLayout149.xml"/><Relationship Id="rId158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62" Type="http://schemas.openxmlformats.org/officeDocument/2006/relationships/slideLayout" Target="../slideLayouts/slideLayout74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111" Type="http://schemas.openxmlformats.org/officeDocument/2006/relationships/slideLayout" Target="../slideLayouts/slideLayout123.xml"/><Relationship Id="rId132" Type="http://schemas.openxmlformats.org/officeDocument/2006/relationships/slideLayout" Target="../slideLayouts/slideLayout144.xml"/><Relationship Id="rId153" Type="http://schemas.openxmlformats.org/officeDocument/2006/relationships/slideLayout" Target="../slideLayouts/slideLayout165.xml"/><Relationship Id="rId174" Type="http://schemas.openxmlformats.org/officeDocument/2006/relationships/slideLayout" Target="../slideLayouts/slideLayout186.xml"/><Relationship Id="rId179" Type="http://schemas.openxmlformats.org/officeDocument/2006/relationships/slideLayout" Target="../slideLayouts/slideLayout191.xml"/><Relationship Id="rId195" Type="http://schemas.openxmlformats.org/officeDocument/2006/relationships/slideLayout" Target="../slideLayouts/slideLayout207.xml"/><Relationship Id="rId209" Type="http://schemas.openxmlformats.org/officeDocument/2006/relationships/slideLayout" Target="../slideLayouts/slideLayout221.xml"/><Relationship Id="rId190" Type="http://schemas.openxmlformats.org/officeDocument/2006/relationships/slideLayout" Target="../slideLayouts/slideLayout202.xml"/><Relationship Id="rId204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7.xml"/><Relationship Id="rId36" Type="http://schemas.openxmlformats.org/officeDocument/2006/relationships/slideLayout" Target="../slideLayouts/slideLayout48.xml"/><Relationship Id="rId57" Type="http://schemas.openxmlformats.org/officeDocument/2006/relationships/slideLayout" Target="../slideLayouts/slideLayout69.xml"/><Relationship Id="rId106" Type="http://schemas.openxmlformats.org/officeDocument/2006/relationships/slideLayout" Target="../slideLayouts/slideLayout118.xml"/><Relationship Id="rId127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52" Type="http://schemas.openxmlformats.org/officeDocument/2006/relationships/slideLayout" Target="../slideLayouts/slideLayout64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94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3.xml"/><Relationship Id="rId122" Type="http://schemas.openxmlformats.org/officeDocument/2006/relationships/slideLayout" Target="../slideLayouts/slideLayout134.xml"/><Relationship Id="rId143" Type="http://schemas.openxmlformats.org/officeDocument/2006/relationships/slideLayout" Target="../slideLayouts/slideLayout155.xml"/><Relationship Id="rId148" Type="http://schemas.openxmlformats.org/officeDocument/2006/relationships/slideLayout" Target="../slideLayouts/slideLayout160.xml"/><Relationship Id="rId164" Type="http://schemas.openxmlformats.org/officeDocument/2006/relationships/slideLayout" Target="../slideLayouts/slideLayout176.xml"/><Relationship Id="rId169" Type="http://schemas.openxmlformats.org/officeDocument/2006/relationships/slideLayout" Target="../slideLayouts/slideLayout181.xml"/><Relationship Id="rId18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80" Type="http://schemas.openxmlformats.org/officeDocument/2006/relationships/slideLayout" Target="../slideLayouts/slideLayout192.xml"/><Relationship Id="rId210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38.xml"/><Relationship Id="rId47" Type="http://schemas.openxmlformats.org/officeDocument/2006/relationships/slideLayout" Target="../slideLayouts/slideLayout59.xml"/><Relationship Id="rId68" Type="http://schemas.openxmlformats.org/officeDocument/2006/relationships/slideLayout" Target="../slideLayouts/slideLayout80.xml"/><Relationship Id="rId89" Type="http://schemas.openxmlformats.org/officeDocument/2006/relationships/slideLayout" Target="../slideLayouts/slideLayout101.xml"/><Relationship Id="rId112" Type="http://schemas.openxmlformats.org/officeDocument/2006/relationships/slideLayout" Target="../slideLayouts/slideLayout124.xml"/><Relationship Id="rId133" Type="http://schemas.openxmlformats.org/officeDocument/2006/relationships/slideLayout" Target="../slideLayouts/slideLayout145.xml"/><Relationship Id="rId154" Type="http://schemas.openxmlformats.org/officeDocument/2006/relationships/slideLayout" Target="../slideLayouts/slideLayout166.xml"/><Relationship Id="rId175" Type="http://schemas.openxmlformats.org/officeDocument/2006/relationships/slideLayout" Target="../slideLayouts/slideLayout187.xml"/><Relationship Id="rId196" Type="http://schemas.openxmlformats.org/officeDocument/2006/relationships/slideLayout" Target="../slideLayouts/slideLayout208.xml"/><Relationship Id="rId200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8.xml"/><Relationship Id="rId37" Type="http://schemas.openxmlformats.org/officeDocument/2006/relationships/slideLayout" Target="../slideLayouts/slideLayout49.xml"/><Relationship Id="rId58" Type="http://schemas.openxmlformats.org/officeDocument/2006/relationships/slideLayout" Target="../slideLayouts/slideLayout70.xml"/><Relationship Id="rId79" Type="http://schemas.openxmlformats.org/officeDocument/2006/relationships/slideLayout" Target="../slideLayouts/slideLayout91.xml"/><Relationship Id="rId102" Type="http://schemas.openxmlformats.org/officeDocument/2006/relationships/slideLayout" Target="../slideLayouts/slideLayout114.xml"/><Relationship Id="rId123" Type="http://schemas.openxmlformats.org/officeDocument/2006/relationships/slideLayout" Target="../slideLayouts/slideLayout135.xml"/><Relationship Id="rId144" Type="http://schemas.openxmlformats.org/officeDocument/2006/relationships/slideLayout" Target="../slideLayouts/slideLayout156.xml"/><Relationship Id="rId90" Type="http://schemas.openxmlformats.org/officeDocument/2006/relationships/slideLayout" Target="../slideLayouts/slideLayout102.xml"/><Relationship Id="rId165" Type="http://schemas.openxmlformats.org/officeDocument/2006/relationships/slideLayout" Target="../slideLayouts/slideLayout177.xml"/><Relationship Id="rId186" Type="http://schemas.openxmlformats.org/officeDocument/2006/relationships/slideLayout" Target="../slideLayouts/slideLayout198.xml"/><Relationship Id="rId211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39.xml"/><Relationship Id="rId48" Type="http://schemas.openxmlformats.org/officeDocument/2006/relationships/slideLayout" Target="../slideLayouts/slideLayout60.xml"/><Relationship Id="rId69" Type="http://schemas.openxmlformats.org/officeDocument/2006/relationships/slideLayout" Target="../slideLayouts/slideLayout81.xml"/><Relationship Id="rId113" Type="http://schemas.openxmlformats.org/officeDocument/2006/relationships/slideLayout" Target="../slideLayouts/slideLayout125.xml"/><Relationship Id="rId134" Type="http://schemas.openxmlformats.org/officeDocument/2006/relationships/slideLayout" Target="../slideLayouts/slideLayout146.xml"/><Relationship Id="rId80" Type="http://schemas.openxmlformats.org/officeDocument/2006/relationships/slideLayout" Target="../slideLayouts/slideLayout92.xml"/><Relationship Id="rId155" Type="http://schemas.openxmlformats.org/officeDocument/2006/relationships/slideLayout" Target="../slideLayouts/slideLayout167.xml"/><Relationship Id="rId176" Type="http://schemas.openxmlformats.org/officeDocument/2006/relationships/slideLayout" Target="../slideLayouts/slideLayout188.xml"/><Relationship Id="rId197" Type="http://schemas.openxmlformats.org/officeDocument/2006/relationships/slideLayout" Target="../slideLayouts/slideLayout209.xml"/><Relationship Id="rId201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9.xml"/><Relationship Id="rId38" Type="http://schemas.openxmlformats.org/officeDocument/2006/relationships/slideLayout" Target="../slideLayouts/slideLayout50.xml"/><Relationship Id="rId59" Type="http://schemas.openxmlformats.org/officeDocument/2006/relationships/slideLayout" Target="../slideLayouts/slideLayout71.xml"/><Relationship Id="rId103" Type="http://schemas.openxmlformats.org/officeDocument/2006/relationships/slideLayout" Target="../slideLayouts/slideLayout115.xml"/><Relationship Id="rId124" Type="http://schemas.openxmlformats.org/officeDocument/2006/relationships/slideLayout" Target="../slideLayouts/slideLayout136.xml"/><Relationship Id="rId70" Type="http://schemas.openxmlformats.org/officeDocument/2006/relationships/slideLayout" Target="../slideLayouts/slideLayout82.xml"/><Relationship Id="rId91" Type="http://schemas.openxmlformats.org/officeDocument/2006/relationships/slideLayout" Target="../slideLayouts/slideLayout103.xml"/><Relationship Id="rId145" Type="http://schemas.openxmlformats.org/officeDocument/2006/relationships/slideLayout" Target="../slideLayouts/slideLayout157.xml"/><Relationship Id="rId166" Type="http://schemas.openxmlformats.org/officeDocument/2006/relationships/slideLayout" Target="../slideLayouts/slideLayout178.xml"/><Relationship Id="rId187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3.xml"/><Relationship Id="rId212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61.xml"/><Relationship Id="rId114" Type="http://schemas.openxmlformats.org/officeDocument/2006/relationships/slideLayout" Target="../slideLayouts/slideLayout126.xml"/><Relationship Id="rId60" Type="http://schemas.openxmlformats.org/officeDocument/2006/relationships/slideLayout" Target="../slideLayouts/slideLayout72.xml"/><Relationship Id="rId81" Type="http://schemas.openxmlformats.org/officeDocument/2006/relationships/slideLayout" Target="../slideLayouts/slideLayout93.xml"/><Relationship Id="rId135" Type="http://schemas.openxmlformats.org/officeDocument/2006/relationships/slideLayout" Target="../slideLayouts/slideLayout147.xml"/><Relationship Id="rId156" Type="http://schemas.openxmlformats.org/officeDocument/2006/relationships/slideLayout" Target="../slideLayouts/slideLayout168.xml"/><Relationship Id="rId177" Type="http://schemas.openxmlformats.org/officeDocument/2006/relationships/slideLayout" Target="../slideLayouts/slideLayout189.xml"/><Relationship Id="rId198" Type="http://schemas.openxmlformats.org/officeDocument/2006/relationships/slideLayout" Target="../slideLayouts/slideLayout210.xml"/><Relationship Id="rId202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62.xml"/><Relationship Id="rId104" Type="http://schemas.openxmlformats.org/officeDocument/2006/relationships/slideLayout" Target="../slideLayouts/slideLayout116.xml"/><Relationship Id="rId125" Type="http://schemas.openxmlformats.org/officeDocument/2006/relationships/slideLayout" Target="../slideLayouts/slideLayout137.xml"/><Relationship Id="rId146" Type="http://schemas.openxmlformats.org/officeDocument/2006/relationships/slideLayout" Target="../slideLayouts/slideLayout158.xml"/><Relationship Id="rId167" Type="http://schemas.openxmlformats.org/officeDocument/2006/relationships/slideLayout" Target="../slideLayouts/slideLayout179.xml"/><Relationship Id="rId188" Type="http://schemas.openxmlformats.org/officeDocument/2006/relationships/slideLayout" Target="../slideLayouts/slideLayout200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1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52.xml"/><Relationship Id="rId115" Type="http://schemas.openxmlformats.org/officeDocument/2006/relationships/slideLayout" Target="../slideLayouts/slideLayout127.xml"/><Relationship Id="rId136" Type="http://schemas.openxmlformats.org/officeDocument/2006/relationships/slideLayout" Target="../slideLayouts/slideLayout148.xml"/><Relationship Id="rId157" Type="http://schemas.openxmlformats.org/officeDocument/2006/relationships/slideLayout" Target="../slideLayouts/slideLayout169.xml"/><Relationship Id="rId178" Type="http://schemas.openxmlformats.org/officeDocument/2006/relationships/slideLayout" Target="../slideLayouts/slideLayout190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9" Type="http://schemas.openxmlformats.org/officeDocument/2006/relationships/slideLayout" Target="../slideLayouts/slideLayout211.xml"/><Relationship Id="rId203" Type="http://schemas.openxmlformats.org/officeDocument/2006/relationships/slideLayout" Target="../slideLayouts/slideLayout2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47471" y="6475413"/>
            <a:ext cx="10964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802.11-24/0501r0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72A47-0E6B-4F8D-925D-0C1725B2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19072"/>
            <a:ext cx="8390333" cy="4681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49C81B-6BB7-4307-8233-8B2113C69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5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88E0A-636B-0D47-AC95-D4F0E44882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7871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7" r:id="rId1"/>
    <p:sldLayoutId id="2147485788" r:id="rId2"/>
    <p:sldLayoutId id="2147485789" r:id="rId3"/>
    <p:sldLayoutId id="2147485790" r:id="rId4"/>
    <p:sldLayoutId id="2147485791" r:id="rId5"/>
    <p:sldLayoutId id="2147485792" r:id="rId6"/>
    <p:sldLayoutId id="2147485793" r:id="rId7"/>
    <p:sldLayoutId id="2147485794" r:id="rId8"/>
    <p:sldLayoutId id="2147485795" r:id="rId9"/>
    <p:sldLayoutId id="2147485796" r:id="rId10"/>
    <p:sldLayoutId id="2147485797" r:id="rId11"/>
    <p:sldLayoutId id="2147485798" r:id="rId12"/>
    <p:sldLayoutId id="2147485799" r:id="rId13"/>
    <p:sldLayoutId id="2147485800" r:id="rId14"/>
    <p:sldLayoutId id="2147485801" r:id="rId15"/>
    <p:sldLayoutId id="2147485802" r:id="rId16"/>
    <p:sldLayoutId id="2147485803" r:id="rId17"/>
    <p:sldLayoutId id="2147485804" r:id="rId18"/>
    <p:sldLayoutId id="2147485805" r:id="rId19"/>
    <p:sldLayoutId id="2147485806" r:id="rId20"/>
    <p:sldLayoutId id="2147485807" r:id="rId21"/>
    <p:sldLayoutId id="2147485808" r:id="rId22"/>
    <p:sldLayoutId id="2147485809" r:id="rId23"/>
    <p:sldLayoutId id="2147485810" r:id="rId24"/>
    <p:sldLayoutId id="2147485811" r:id="rId25"/>
    <p:sldLayoutId id="2147485812" r:id="rId26"/>
    <p:sldLayoutId id="2147485813" r:id="rId27"/>
    <p:sldLayoutId id="2147485814" r:id="rId28"/>
    <p:sldLayoutId id="2147485815" r:id="rId29"/>
    <p:sldLayoutId id="2147485816" r:id="rId30"/>
    <p:sldLayoutId id="2147485817" r:id="rId31"/>
    <p:sldLayoutId id="2147485818" r:id="rId32"/>
    <p:sldLayoutId id="2147485819" r:id="rId33"/>
    <p:sldLayoutId id="2147485820" r:id="rId34"/>
    <p:sldLayoutId id="2147485821" r:id="rId35"/>
    <p:sldLayoutId id="2147485822" r:id="rId36"/>
    <p:sldLayoutId id="2147485823" r:id="rId37"/>
    <p:sldLayoutId id="2147485824" r:id="rId38"/>
    <p:sldLayoutId id="2147485825" r:id="rId39"/>
    <p:sldLayoutId id="2147485826" r:id="rId40"/>
    <p:sldLayoutId id="2147485827" r:id="rId41"/>
    <p:sldLayoutId id="2147485828" r:id="rId42"/>
    <p:sldLayoutId id="2147485829" r:id="rId43"/>
    <p:sldLayoutId id="2147485830" r:id="rId44"/>
    <p:sldLayoutId id="2147485831" r:id="rId45"/>
    <p:sldLayoutId id="2147485832" r:id="rId46"/>
    <p:sldLayoutId id="2147485833" r:id="rId47"/>
    <p:sldLayoutId id="2147485834" r:id="rId48"/>
    <p:sldLayoutId id="2147485835" r:id="rId49"/>
    <p:sldLayoutId id="2147485836" r:id="rId50"/>
    <p:sldLayoutId id="2147485837" r:id="rId51"/>
    <p:sldLayoutId id="2147485838" r:id="rId52"/>
    <p:sldLayoutId id="2147485839" r:id="rId53"/>
    <p:sldLayoutId id="2147485840" r:id="rId54"/>
    <p:sldLayoutId id="2147485841" r:id="rId55"/>
    <p:sldLayoutId id="2147485842" r:id="rId56"/>
    <p:sldLayoutId id="2147485843" r:id="rId57"/>
    <p:sldLayoutId id="2147485844" r:id="rId58"/>
    <p:sldLayoutId id="2147485845" r:id="rId59"/>
    <p:sldLayoutId id="2147485846" r:id="rId60"/>
    <p:sldLayoutId id="2147485847" r:id="rId61"/>
    <p:sldLayoutId id="2147485848" r:id="rId62"/>
    <p:sldLayoutId id="2147485849" r:id="rId63"/>
    <p:sldLayoutId id="2147485850" r:id="rId64"/>
    <p:sldLayoutId id="2147485851" r:id="rId65"/>
    <p:sldLayoutId id="2147485852" r:id="rId66"/>
    <p:sldLayoutId id="2147485853" r:id="rId67"/>
    <p:sldLayoutId id="2147485854" r:id="rId68"/>
    <p:sldLayoutId id="2147485855" r:id="rId69"/>
    <p:sldLayoutId id="2147485856" r:id="rId70"/>
    <p:sldLayoutId id="2147485857" r:id="rId71"/>
    <p:sldLayoutId id="2147485858" r:id="rId72"/>
    <p:sldLayoutId id="2147485859" r:id="rId73"/>
    <p:sldLayoutId id="2147485860" r:id="rId74"/>
    <p:sldLayoutId id="2147485861" r:id="rId75"/>
    <p:sldLayoutId id="2147485862" r:id="rId76"/>
    <p:sldLayoutId id="2147485863" r:id="rId77"/>
    <p:sldLayoutId id="2147485864" r:id="rId78"/>
    <p:sldLayoutId id="2147485865" r:id="rId79"/>
    <p:sldLayoutId id="2147485866" r:id="rId80"/>
    <p:sldLayoutId id="2147485867" r:id="rId81"/>
    <p:sldLayoutId id="2147485868" r:id="rId82"/>
    <p:sldLayoutId id="2147485869" r:id="rId83"/>
    <p:sldLayoutId id="2147485870" r:id="rId84"/>
    <p:sldLayoutId id="2147485871" r:id="rId85"/>
    <p:sldLayoutId id="2147485872" r:id="rId86"/>
    <p:sldLayoutId id="2147485873" r:id="rId87"/>
    <p:sldLayoutId id="2147485874" r:id="rId88"/>
    <p:sldLayoutId id="2147485875" r:id="rId89"/>
    <p:sldLayoutId id="2147485876" r:id="rId90"/>
    <p:sldLayoutId id="2147485877" r:id="rId91"/>
    <p:sldLayoutId id="2147485878" r:id="rId92"/>
    <p:sldLayoutId id="2147485879" r:id="rId93"/>
    <p:sldLayoutId id="2147485880" r:id="rId94"/>
    <p:sldLayoutId id="2147485881" r:id="rId95"/>
    <p:sldLayoutId id="2147485882" r:id="rId96"/>
    <p:sldLayoutId id="2147485883" r:id="rId97"/>
    <p:sldLayoutId id="2147485884" r:id="rId98"/>
    <p:sldLayoutId id="2147485885" r:id="rId99"/>
    <p:sldLayoutId id="2147485886" r:id="rId100"/>
    <p:sldLayoutId id="2147485887" r:id="rId101"/>
    <p:sldLayoutId id="2147485888" r:id="rId102"/>
    <p:sldLayoutId id="2147485889" r:id="rId103"/>
    <p:sldLayoutId id="2147485890" r:id="rId104"/>
    <p:sldLayoutId id="2147485891" r:id="rId105"/>
    <p:sldLayoutId id="2147485892" r:id="rId106"/>
    <p:sldLayoutId id="2147485893" r:id="rId107"/>
    <p:sldLayoutId id="2147485894" r:id="rId108"/>
    <p:sldLayoutId id="2147485895" r:id="rId109"/>
    <p:sldLayoutId id="2147485896" r:id="rId110"/>
    <p:sldLayoutId id="2147485897" r:id="rId111"/>
    <p:sldLayoutId id="2147485898" r:id="rId112"/>
    <p:sldLayoutId id="2147485899" r:id="rId113"/>
    <p:sldLayoutId id="2147485900" r:id="rId114"/>
    <p:sldLayoutId id="2147485901" r:id="rId115"/>
    <p:sldLayoutId id="2147485902" r:id="rId116"/>
    <p:sldLayoutId id="2147485903" r:id="rId117"/>
    <p:sldLayoutId id="2147485904" r:id="rId118"/>
    <p:sldLayoutId id="2147485905" r:id="rId119"/>
    <p:sldLayoutId id="2147485906" r:id="rId120"/>
    <p:sldLayoutId id="2147485907" r:id="rId121"/>
    <p:sldLayoutId id="2147485908" r:id="rId122"/>
    <p:sldLayoutId id="2147485909" r:id="rId123"/>
    <p:sldLayoutId id="2147485910" r:id="rId124"/>
    <p:sldLayoutId id="2147485911" r:id="rId125"/>
    <p:sldLayoutId id="2147485912" r:id="rId126"/>
    <p:sldLayoutId id="2147485913" r:id="rId127"/>
    <p:sldLayoutId id="2147485914" r:id="rId128"/>
    <p:sldLayoutId id="2147485915" r:id="rId129"/>
    <p:sldLayoutId id="2147485916" r:id="rId130"/>
    <p:sldLayoutId id="2147485917" r:id="rId131"/>
    <p:sldLayoutId id="2147485918" r:id="rId132"/>
    <p:sldLayoutId id="2147485919" r:id="rId133"/>
    <p:sldLayoutId id="2147485920" r:id="rId134"/>
    <p:sldLayoutId id="2147485921" r:id="rId135"/>
    <p:sldLayoutId id="2147485922" r:id="rId136"/>
    <p:sldLayoutId id="2147485923" r:id="rId137"/>
    <p:sldLayoutId id="2147485924" r:id="rId138"/>
    <p:sldLayoutId id="2147485925" r:id="rId139"/>
    <p:sldLayoutId id="2147485926" r:id="rId140"/>
    <p:sldLayoutId id="2147485927" r:id="rId141"/>
    <p:sldLayoutId id="2147485928" r:id="rId142"/>
    <p:sldLayoutId id="2147485929" r:id="rId143"/>
    <p:sldLayoutId id="2147485930" r:id="rId144"/>
    <p:sldLayoutId id="2147485931" r:id="rId145"/>
    <p:sldLayoutId id="2147485932" r:id="rId146"/>
    <p:sldLayoutId id="2147485933" r:id="rId147"/>
    <p:sldLayoutId id="2147485934" r:id="rId148"/>
    <p:sldLayoutId id="2147485935" r:id="rId149"/>
    <p:sldLayoutId id="2147485936" r:id="rId150"/>
    <p:sldLayoutId id="2147485937" r:id="rId151"/>
    <p:sldLayoutId id="2147485938" r:id="rId152"/>
    <p:sldLayoutId id="2147485939" r:id="rId153"/>
    <p:sldLayoutId id="2147485940" r:id="rId154"/>
    <p:sldLayoutId id="2147485941" r:id="rId155"/>
    <p:sldLayoutId id="2147485942" r:id="rId156"/>
    <p:sldLayoutId id="2147485943" r:id="rId157"/>
    <p:sldLayoutId id="2147485944" r:id="rId158"/>
    <p:sldLayoutId id="2147485945" r:id="rId159"/>
    <p:sldLayoutId id="2147485946" r:id="rId160"/>
    <p:sldLayoutId id="2147485947" r:id="rId161"/>
    <p:sldLayoutId id="2147485948" r:id="rId162"/>
    <p:sldLayoutId id="2147485949" r:id="rId163"/>
    <p:sldLayoutId id="2147485950" r:id="rId164"/>
    <p:sldLayoutId id="2147485951" r:id="rId165"/>
    <p:sldLayoutId id="2147485952" r:id="rId166"/>
    <p:sldLayoutId id="2147485953" r:id="rId167"/>
    <p:sldLayoutId id="2147485954" r:id="rId168"/>
    <p:sldLayoutId id="2147485955" r:id="rId169"/>
    <p:sldLayoutId id="2147485956" r:id="rId170"/>
    <p:sldLayoutId id="2147485957" r:id="rId171"/>
    <p:sldLayoutId id="2147485958" r:id="rId172"/>
    <p:sldLayoutId id="2147485959" r:id="rId173"/>
    <p:sldLayoutId id="2147485960" r:id="rId174"/>
    <p:sldLayoutId id="2147485961" r:id="rId175"/>
    <p:sldLayoutId id="2147485962" r:id="rId176"/>
    <p:sldLayoutId id="2147485963" r:id="rId177"/>
    <p:sldLayoutId id="2147485964" r:id="rId178"/>
    <p:sldLayoutId id="2147485965" r:id="rId179"/>
    <p:sldLayoutId id="2147485966" r:id="rId180"/>
    <p:sldLayoutId id="2147485967" r:id="rId181"/>
    <p:sldLayoutId id="2147485968" r:id="rId182"/>
    <p:sldLayoutId id="2147485969" r:id="rId183"/>
    <p:sldLayoutId id="2147485970" r:id="rId184"/>
    <p:sldLayoutId id="2147485971" r:id="rId185"/>
    <p:sldLayoutId id="2147485972" r:id="rId186"/>
    <p:sldLayoutId id="2147485973" r:id="rId187"/>
    <p:sldLayoutId id="2147485974" r:id="rId188"/>
    <p:sldLayoutId id="2147485975" r:id="rId189"/>
    <p:sldLayoutId id="2147485976" r:id="rId190"/>
    <p:sldLayoutId id="2147485977" r:id="rId191"/>
    <p:sldLayoutId id="2147485978" r:id="rId192"/>
    <p:sldLayoutId id="2147485979" r:id="rId193"/>
    <p:sldLayoutId id="2147485980" r:id="rId194"/>
    <p:sldLayoutId id="2147485981" r:id="rId195"/>
    <p:sldLayoutId id="2147485982" r:id="rId196"/>
    <p:sldLayoutId id="2147485983" r:id="rId197"/>
    <p:sldLayoutId id="2147485984" r:id="rId198"/>
    <p:sldLayoutId id="2147485985" r:id="rId199"/>
    <p:sldLayoutId id="2147485986" r:id="rId200"/>
    <p:sldLayoutId id="2147485987" r:id="rId201"/>
    <p:sldLayoutId id="2147485988" r:id="rId202"/>
    <p:sldLayoutId id="2147485989" r:id="rId203"/>
    <p:sldLayoutId id="2147485990" r:id="rId204"/>
    <p:sldLayoutId id="2147485991" r:id="rId205"/>
    <p:sldLayoutId id="2147485992" r:id="rId206"/>
    <p:sldLayoutId id="2147485993" r:id="rId207"/>
    <p:sldLayoutId id="2147485994" r:id="rId208"/>
    <p:sldLayoutId id="2147485995" r:id="rId209"/>
    <p:sldLayoutId id="2147485996" r:id="rId210"/>
    <p:sldLayoutId id="2147485997" r:id="rId211"/>
    <p:sldLayoutId id="2147485999" r:id="rId2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4000"/>
        </a:lnSpc>
        <a:spcBef>
          <a:spcPct val="0"/>
        </a:spcBef>
        <a:buNone/>
        <a:defRPr sz="21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57175" indent="-114300" algn="l" defTabSz="685800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Tx/>
        <a:buFont typeface="Arial" panose="020B0604020202020204" pitchFamily="34" charset="0"/>
        <a:buChar char="•"/>
        <a:tabLst>
          <a:tab pos="1502569" algn="l"/>
        </a:tabLst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76200" algn="l" defTabSz="685800" rtl="0" eaLnBrk="1" latinLnBrk="0" hangingPunct="1">
        <a:lnSpc>
          <a:spcPct val="105000"/>
        </a:lnSpc>
        <a:spcBef>
          <a:spcPts val="113"/>
        </a:spcBef>
        <a:spcAft>
          <a:spcPts val="113"/>
        </a:spcAft>
        <a:buClrTx/>
        <a:buFont typeface="Arial" panose="020B0604020202020204" pitchFamily="34" charset="0"/>
        <a:buChar char="•"/>
        <a:defRPr lang="en-US" sz="9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428625" indent="-75438" algn="l" defTabSz="685800" rtl="0" eaLnBrk="1" latinLnBrk="0" hangingPunct="1">
        <a:lnSpc>
          <a:spcPct val="105000"/>
        </a:lnSpc>
        <a:spcBef>
          <a:spcPts val="56"/>
        </a:spcBef>
        <a:spcAft>
          <a:spcPts val="56"/>
        </a:spcAft>
        <a:buClrTx/>
        <a:buFont typeface="Arial" panose="020B0604020202020204" pitchFamily="34" charset="0"/>
        <a:buChar char="•"/>
        <a:tabLst/>
        <a:defRPr sz="600" kern="1200">
          <a:solidFill>
            <a:schemeClr val="tx2"/>
          </a:solidFill>
          <a:latin typeface="+mn-lt"/>
          <a:ea typeface="+mn-ea"/>
          <a:cs typeface="+mn-cs"/>
        </a:defRPr>
      </a:lvl4pPr>
      <a:lvl5pPr marL="130969" indent="-130969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tabLst/>
        <a:defRPr sz="1500" b="1" kern="1200" spc="45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96000"/>
        </a:lnSpc>
        <a:spcBef>
          <a:spcPts val="0"/>
        </a:spcBef>
        <a:buFont typeface="Microsoft Sans Serif" panose="020B0604020202020204" pitchFamily="34" charset="0"/>
        <a:buChar char="​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7000"/>
        </a:lnSpc>
        <a:spcBef>
          <a:spcPts val="900"/>
        </a:spcBef>
        <a:buFont typeface="Microsoft Sans Serif" panose="020B0604020202020204" pitchFamily="34" charset="0"/>
        <a:buChar char="​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87000"/>
        </a:lnSpc>
        <a:spcBef>
          <a:spcPts val="1350"/>
        </a:spcBef>
        <a:buSzPct val="100000"/>
        <a:buFont typeface="Microsoft Sans Serif" panose="020B0604020202020204" pitchFamily="34" charset="0"/>
        <a:buChar char="​"/>
        <a:defRPr lang="en-US" sz="412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87000"/>
        </a:lnSpc>
        <a:spcBef>
          <a:spcPts val="1350"/>
        </a:spcBef>
        <a:buFont typeface="Microsoft Sans Serif" panose="020B0604020202020204" pitchFamily="34" charset="0"/>
        <a:buChar char="​"/>
        <a:defRPr sz="5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303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16">
          <p15:clr>
            <a:srgbClr val="F26B43"/>
          </p15:clr>
        </p15:guide>
        <p15:guide id="6" pos="7368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orient="horz" pos="648">
          <p15:clr>
            <a:srgbClr val="F26B43"/>
          </p15:clr>
        </p15:guide>
        <p15:guide id="9" pos="3912">
          <p15:clr>
            <a:srgbClr val="F26B43"/>
          </p15:clr>
        </p15:guide>
        <p15:guide id="10" pos="756">
          <p15:clr>
            <a:srgbClr val="F26B43"/>
          </p15:clr>
        </p15:guide>
        <p15:guide id="11" pos="908">
          <p15:clr>
            <a:srgbClr val="F26B43"/>
          </p15:clr>
        </p15:guide>
        <p15:guide id="12" pos="1361">
          <p15:clr>
            <a:srgbClr val="F26B43"/>
          </p15:clr>
        </p15:guide>
        <p15:guide id="13" pos="1513">
          <p15:clr>
            <a:srgbClr val="F26B43"/>
          </p15:clr>
        </p15:guide>
        <p15:guide id="14" pos="1955">
          <p15:clr>
            <a:srgbClr val="F26B43"/>
          </p15:clr>
        </p15:guide>
        <p15:guide id="15" pos="2106">
          <p15:clr>
            <a:srgbClr val="F26B43"/>
          </p15:clr>
        </p15:guide>
        <p15:guide id="16" pos="2554">
          <p15:clr>
            <a:srgbClr val="F26B43"/>
          </p15:clr>
        </p15:guide>
        <p15:guide id="17" pos="2717">
          <p15:clr>
            <a:srgbClr val="F26B43"/>
          </p15:clr>
        </p15:guide>
        <p15:guide id="18" pos="3159">
          <p15:clr>
            <a:srgbClr val="F26B43"/>
          </p15:clr>
        </p15:guide>
        <p15:guide id="19" pos="3316">
          <p15:clr>
            <a:srgbClr val="F26B43"/>
          </p15:clr>
        </p15:guide>
        <p15:guide id="20" pos="3759">
          <p15:clr>
            <a:srgbClr val="F26B43"/>
          </p15:clr>
        </p15:guide>
        <p15:guide id="21" pos="4364">
          <p15:clr>
            <a:srgbClr val="F26B43"/>
          </p15:clr>
        </p15:guide>
        <p15:guide id="22" pos="4509">
          <p15:clr>
            <a:srgbClr val="F26B43"/>
          </p15:clr>
        </p15:guide>
        <p15:guide id="23" pos="4968">
          <p15:clr>
            <a:srgbClr val="F26B43"/>
          </p15:clr>
        </p15:guide>
        <p15:guide id="24" pos="5114">
          <p15:clr>
            <a:srgbClr val="F26B43"/>
          </p15:clr>
        </p15:guide>
        <p15:guide id="25" pos="5562">
          <p15:clr>
            <a:srgbClr val="F26B43"/>
          </p15:clr>
        </p15:guide>
        <p15:guide id="26" pos="5713">
          <p15:clr>
            <a:srgbClr val="F26B43"/>
          </p15:clr>
        </p15:guide>
        <p15:guide id="27" pos="6161">
          <p15:clr>
            <a:srgbClr val="F26B43"/>
          </p15:clr>
        </p15:guide>
        <p15:guide id="28" pos="6319">
          <p15:clr>
            <a:srgbClr val="F26B43"/>
          </p15:clr>
        </p15:guide>
        <p15:guide id="29" pos="6761">
          <p15:clr>
            <a:srgbClr val="F26B43"/>
          </p15:clr>
        </p15:guide>
        <p15:guide id="30" pos="6918">
          <p15:clr>
            <a:srgbClr val="F26B43"/>
          </p15:clr>
        </p15:guide>
        <p15:guide id="32" pos="7680">
          <p15:clr>
            <a:srgbClr val="F26B43"/>
          </p15:clr>
        </p15:guide>
        <p15:guide id="33">
          <p15:clr>
            <a:srgbClr val="F26B43"/>
          </p15:clr>
        </p15:guide>
        <p15:guide id="34" orient="horz" pos="431">
          <p15:clr>
            <a:srgbClr val="F26B43"/>
          </p15:clr>
        </p15:guide>
        <p15:guide id="35" orient="horz" pos="861">
          <p15:clr>
            <a:srgbClr val="F26B43"/>
          </p15:clr>
        </p15:guide>
        <p15:guide id="36" orient="horz" pos="1297">
          <p15:clr>
            <a:srgbClr val="F26B43"/>
          </p15:clr>
        </p15:guide>
        <p15:guide id="37" orient="horz" pos="1513">
          <p15:clr>
            <a:srgbClr val="F26B43"/>
          </p15:clr>
        </p15:guide>
        <p15:guide id="38" orient="horz" pos="1728">
          <p15:clr>
            <a:srgbClr val="F26B43"/>
          </p15:clr>
        </p15:guide>
        <p15:guide id="39" orient="horz" pos="1943">
          <p15:clr>
            <a:srgbClr val="F26B43"/>
          </p15:clr>
        </p15:guide>
        <p15:guide id="40" orient="horz" pos="2159">
          <p15:clr>
            <a:srgbClr val="F26B43"/>
          </p15:clr>
        </p15:guide>
        <p15:guide id="41" orient="horz">
          <p15:clr>
            <a:srgbClr val="F26B43"/>
          </p15:clr>
        </p15:guide>
        <p15:guide id="42" orient="horz" pos="2374">
          <p15:clr>
            <a:srgbClr val="F26B43"/>
          </p15:clr>
        </p15:guide>
        <p15:guide id="43" orient="horz" pos="2589">
          <p15:clr>
            <a:srgbClr val="F26B43"/>
          </p15:clr>
        </p15:guide>
        <p15:guide id="44" orient="horz" pos="2804">
          <p15:clr>
            <a:srgbClr val="F26B43"/>
          </p15:clr>
        </p15:guide>
        <p15:guide id="45" orient="horz" pos="3025">
          <p15:clr>
            <a:srgbClr val="F26B43"/>
          </p15:clr>
        </p15:guide>
        <p15:guide id="46" orient="horz" pos="3241">
          <p15:clr>
            <a:srgbClr val="F26B43"/>
          </p15:clr>
        </p15:guide>
        <p15:guide id="47" orient="horz" pos="3456">
          <p15:clr>
            <a:srgbClr val="F26B43"/>
          </p15:clr>
        </p15:guide>
        <p15:guide id="48" orient="horz" pos="3671">
          <p15:clr>
            <a:srgbClr val="F26B43"/>
          </p15:clr>
        </p15:guide>
        <p15:guide id="49" orient="horz" pos="38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Pilot Design Considerations for </a:t>
            </a:r>
            <a:r>
              <a:rPr lang="en-US" b="1" dirty="0" err="1"/>
              <a:t>dRU</a:t>
            </a:r>
            <a:endParaRPr lang="en-GB" altLang="en-US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500" dirty="0"/>
              <a:t>Date:</a:t>
            </a:r>
            <a:r>
              <a:rPr lang="en-GB" altLang="en-US" sz="1500" b="0" dirty="0"/>
              <a:t> 2024-03-xx</a:t>
            </a:r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744631"/>
            <a:ext cx="1156759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1500"/>
              <a:t>Authors:</a:t>
            </a:r>
            <a:endParaRPr lang="en-GB" altLang="en-US" sz="1500" b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9327B-9F36-4F55-8F63-7CB5CFDD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2C425-9545-4147-A639-32826140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5C18A-0A86-46B8-B635-CCCF8DFDF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76528"/>
              </p:ext>
            </p:extLst>
          </p:nvPr>
        </p:nvGraphicFramePr>
        <p:xfrm>
          <a:off x="914400" y="3132668"/>
          <a:ext cx="7391400" cy="1771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Lin Yang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Qualcomm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Bin Tian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Youhan Kim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8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Qifan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6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20287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DA6D9-E1F3-4093-83A6-4C79EC5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6B39-5CC0-4CAF-A305-6CDD0B41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0FB3-0EA4-4F51-B9C9-A63B447C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52600"/>
            <a:ext cx="7772400" cy="4351338"/>
          </a:xfrm>
        </p:spPr>
        <p:txBody>
          <a:bodyPr/>
          <a:lstStyle/>
          <a:p>
            <a:r>
              <a:rPr lang="en-US" dirty="0"/>
              <a:t>Pilot design for </a:t>
            </a:r>
            <a:r>
              <a:rPr lang="en-US" dirty="0" err="1"/>
              <a:t>dRU</a:t>
            </a:r>
            <a:r>
              <a:rPr lang="en-US" dirty="0"/>
              <a:t> has been discussed in previous contributions [1]-[3]</a:t>
            </a:r>
          </a:p>
          <a:p>
            <a:pPr lvl="1"/>
            <a:r>
              <a:rPr lang="en-US" dirty="0"/>
              <a:t>Pilot locations need to be defined carefully to harvest frequency diversity</a:t>
            </a:r>
          </a:p>
          <a:p>
            <a:endParaRPr lang="en-US" sz="800" dirty="0"/>
          </a:p>
          <a:p>
            <a:r>
              <a:rPr lang="en-US" dirty="0"/>
              <a:t>For </a:t>
            </a:r>
            <a:r>
              <a:rPr lang="en-US" dirty="0" err="1"/>
              <a:t>dRU</a:t>
            </a:r>
            <a:r>
              <a:rPr lang="en-US" dirty="0"/>
              <a:t>, we assume same number of pilots as in </a:t>
            </a:r>
            <a:r>
              <a:rPr lang="en-US" dirty="0" err="1"/>
              <a:t>rRU</a:t>
            </a:r>
            <a:endParaRPr lang="en-US" dirty="0"/>
          </a:p>
          <a:p>
            <a:pPr lvl="1"/>
            <a:r>
              <a:rPr lang="en-US" dirty="0" err="1"/>
              <a:t>dRU</a:t>
            </a:r>
            <a:r>
              <a:rPr lang="en-US" dirty="0"/>
              <a:t> phase tracking may be better because of pilot spreading over wide BW</a:t>
            </a:r>
          </a:p>
          <a:p>
            <a:pPr lvl="2"/>
            <a:r>
              <a:rPr lang="en-US" dirty="0"/>
              <a:t>As previous contributions showed pilot placement is important</a:t>
            </a:r>
          </a:p>
          <a:p>
            <a:endParaRPr lang="en-US" sz="800" dirty="0"/>
          </a:p>
          <a:p>
            <a:r>
              <a:rPr lang="en-US" dirty="0"/>
              <a:t>In this contribution we highlight our view of </a:t>
            </a:r>
            <a:r>
              <a:rPr lang="en-US" dirty="0" err="1"/>
              <a:t>dRU</a:t>
            </a:r>
            <a:r>
              <a:rPr lang="en-US" dirty="0"/>
              <a:t> pilot design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27295-169F-4AB2-934C-22C814F1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B37B-93DF-474F-830E-78F5CEB2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5193-9886-435E-9EB8-44771AA6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58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sz="2800" dirty="0"/>
              <a:t>Issue of Re-using Relative Pilot Locations in </a:t>
            </a:r>
            <a:r>
              <a:rPr lang="en-US" sz="2800" dirty="0" err="1"/>
              <a:t>rRU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8976"/>
            <a:ext cx="7772400" cy="2588096"/>
          </a:xfrm>
        </p:spPr>
        <p:txBody>
          <a:bodyPr/>
          <a:lstStyle/>
          <a:p>
            <a:r>
              <a:rPr lang="en-US" sz="1800" dirty="0"/>
              <a:t>If the pilot tones were mapped according to its relative location within the corresponding </a:t>
            </a:r>
            <a:r>
              <a:rPr lang="en-US" sz="1800" dirty="0" err="1"/>
              <a:t>rRU</a:t>
            </a:r>
            <a:r>
              <a:rPr lang="en-US" sz="1800" dirty="0"/>
              <a:t>,  pilots in different </a:t>
            </a:r>
            <a:r>
              <a:rPr lang="en-US" sz="1800" dirty="0" err="1"/>
              <a:t>dRUs</a:t>
            </a:r>
            <a:r>
              <a:rPr lang="en-US" sz="1800" dirty="0"/>
              <a:t> with same size would squeeze into N local area (N is # of pilot for that RU size)</a:t>
            </a:r>
          </a:p>
          <a:p>
            <a:pPr lvl="1"/>
            <a:r>
              <a:rPr lang="en-US" sz="1600" dirty="0"/>
              <a:t>Because in the existing </a:t>
            </a:r>
            <a:r>
              <a:rPr lang="en-US" sz="1600" dirty="0" err="1"/>
              <a:t>rRU</a:t>
            </a:r>
            <a:r>
              <a:rPr lang="en-US" sz="1600" dirty="0"/>
              <a:t> tone plan, relative pilot tone locations in each RU are almost the same for different RUs with same RU size</a:t>
            </a:r>
          </a:p>
          <a:p>
            <a:pPr lvl="1"/>
            <a:r>
              <a:rPr lang="en-US" sz="1600" dirty="0"/>
              <a:t>As such, pilots in dRU26 are squeezed into two local areas, similarly other </a:t>
            </a:r>
            <a:r>
              <a:rPr lang="en-US" sz="1600" dirty="0" err="1"/>
              <a:t>dRU</a:t>
            </a:r>
            <a:r>
              <a:rPr lang="en-US" sz="1600" dirty="0"/>
              <a:t> sizes</a:t>
            </a:r>
          </a:p>
          <a:p>
            <a:pPr lvl="2"/>
            <a:r>
              <a:rPr lang="en-US" sz="1400" dirty="0"/>
              <a:t>In case there is interference/spurs in any of the two local areas, every RU26 STA in OFDMA suffers the hit </a:t>
            </a:r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E7567-102E-457A-A47B-D4DB86D0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12" y="4149081"/>
            <a:ext cx="3101776" cy="2326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57046E-7F39-4C6D-9A8D-0CE1C383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85" y="4149082"/>
            <a:ext cx="3101776" cy="23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815871"/>
            <a:ext cx="9108504" cy="740921"/>
          </a:xfrm>
        </p:spPr>
        <p:txBody>
          <a:bodyPr/>
          <a:lstStyle/>
          <a:p>
            <a:r>
              <a:rPr lang="en-US" sz="2400" dirty="0"/>
              <a:t>High Level Thoughts on </a:t>
            </a:r>
            <a:r>
              <a:rPr lang="en-US" sz="2400" dirty="0" err="1"/>
              <a:t>dRU</a:t>
            </a:r>
            <a:r>
              <a:rPr lang="en-US" sz="2400" dirty="0"/>
              <a:t> Pilot Tone Location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1"/>
            <a:ext cx="7632848" cy="4558581"/>
          </a:xfrm>
        </p:spPr>
        <p:txBody>
          <a:bodyPr/>
          <a:lstStyle/>
          <a:p>
            <a:r>
              <a:rPr lang="en-US" sz="2000" dirty="0"/>
              <a:t>Preferred </a:t>
            </a:r>
            <a:r>
              <a:rPr lang="en-US" sz="2000" dirty="0" err="1"/>
              <a:t>dRU</a:t>
            </a:r>
            <a:r>
              <a:rPr lang="en-US" sz="2000" dirty="0"/>
              <a:t> pilot location property</a:t>
            </a:r>
          </a:p>
          <a:p>
            <a:pPr lvl="1"/>
            <a:r>
              <a:rPr lang="en-US" sz="1600" dirty="0"/>
              <a:t>Tones next to DC or edges are not allowed for pilots to avoid impairment impact</a:t>
            </a:r>
          </a:p>
          <a:p>
            <a:pPr lvl="1"/>
            <a:r>
              <a:rPr lang="en-US" sz="1600" dirty="0"/>
              <a:t>Within each </a:t>
            </a:r>
            <a:r>
              <a:rPr lang="en-US" sz="1600" dirty="0" err="1"/>
              <a:t>dRU</a:t>
            </a:r>
            <a:r>
              <a:rPr lang="en-US" sz="1600" dirty="0"/>
              <a:t> pilots should be separated enough for frequency diversity</a:t>
            </a:r>
          </a:p>
          <a:p>
            <a:pPr lvl="1"/>
            <a:r>
              <a:rPr lang="en-US" sz="1600" dirty="0"/>
              <a:t>Across different RUs, pilots are not clustered together so to be robust to interference and spur </a:t>
            </a:r>
          </a:p>
          <a:p>
            <a:pPr lvl="1"/>
            <a:r>
              <a:rPr lang="en-US" sz="1600" dirty="0"/>
              <a:t>Prefer evenly or near-evenly distributed pilot tones for </a:t>
            </a:r>
            <a:r>
              <a:rPr lang="en-US" sz="1600" dirty="0" err="1"/>
              <a:t>dRU</a:t>
            </a:r>
            <a:endParaRPr lang="en-US" sz="1600" dirty="0"/>
          </a:p>
          <a:p>
            <a:pPr lvl="1"/>
            <a:r>
              <a:rPr lang="en-US" sz="1600" dirty="0"/>
              <a:t>Following hierarchical structure as </a:t>
            </a:r>
            <a:r>
              <a:rPr lang="en-US" sz="1600" dirty="0" err="1"/>
              <a:t>rRU</a:t>
            </a:r>
            <a:r>
              <a:rPr lang="en-US" sz="1600" dirty="0"/>
              <a:t> pilots</a:t>
            </a:r>
          </a:p>
          <a:p>
            <a:pPr lvl="2"/>
            <a:r>
              <a:rPr lang="en-US" sz="1400" dirty="0" err="1"/>
              <a:t>dRU</a:t>
            </a:r>
            <a:r>
              <a:rPr lang="en-US" sz="1400" dirty="0"/>
              <a:t> tone plan also follows hierarchical structure </a:t>
            </a:r>
          </a:p>
          <a:p>
            <a:pPr marL="857250" lvl="2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0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628800"/>
            <a:ext cx="7847013" cy="4846613"/>
          </a:xfrm>
        </p:spPr>
        <p:txBody>
          <a:bodyPr/>
          <a:lstStyle/>
          <a:p>
            <a:r>
              <a:rPr lang="en-US" sz="2000" dirty="0"/>
              <a:t>RU26 based pilot design, pilot locations of entire BW depends on dRU26 pilots</a:t>
            </a:r>
          </a:p>
          <a:p>
            <a:pPr lvl="1"/>
            <a:r>
              <a:rPr lang="en-US" sz="1600" dirty="0"/>
              <a:t>Optimization only needs to be done on dRU26 pilots while taking larger RU sizes’ design goals into consideration</a:t>
            </a:r>
          </a:p>
          <a:p>
            <a:pPr lvl="1"/>
            <a:r>
              <a:rPr lang="en-US" sz="1600" dirty="0"/>
              <a:t>Decimate for larger RU sizes</a:t>
            </a:r>
          </a:p>
          <a:p>
            <a:pPr lvl="2"/>
            <a:r>
              <a:rPr lang="en-US" sz="1400" dirty="0"/>
              <a:t>Essentially P52 = 2*P26, P106 = ½*(2*P52), P242 = 2*P106, P484 = 2*P242</a:t>
            </a:r>
          </a:p>
          <a:p>
            <a:pPr lvl="2"/>
            <a:endParaRPr lang="en-US" sz="1400" dirty="0"/>
          </a:p>
          <a:p>
            <a:r>
              <a:rPr lang="en-US" sz="2000" dirty="0"/>
              <a:t>Since different </a:t>
            </a:r>
            <a:r>
              <a:rPr lang="en-US" sz="2000" dirty="0" err="1"/>
              <a:t>dRU</a:t>
            </a:r>
            <a:r>
              <a:rPr lang="en-US" sz="2000" dirty="0"/>
              <a:t> size has different tone mapping spacing/pattern, joint optimization may lead to a set of evenly or near-evenly distributed pilot tones over entire spreading BW, ready to use by all RUs with various of RU sizes in given spreading BW</a:t>
            </a:r>
          </a:p>
          <a:p>
            <a:pPr lvl="1"/>
            <a:r>
              <a:rPr lang="en-US" sz="1600" dirty="0"/>
              <a:t> Guarantee good pilot tone separation for any </a:t>
            </a:r>
            <a:r>
              <a:rPr lang="en-US" sz="1600" dirty="0" err="1"/>
              <a:t>dRU</a:t>
            </a:r>
            <a:r>
              <a:rPr lang="en-US" sz="1600" dirty="0"/>
              <a:t> scheduling combinations</a:t>
            </a:r>
            <a:endParaRPr lang="en-US" sz="10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sz="6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F177C9-DA8A-4A1B-9465-8413E38F57C2}"/>
              </a:ext>
            </a:extLst>
          </p:cNvPr>
          <p:cNvSpPr txBox="1">
            <a:spLocks/>
          </p:cNvSpPr>
          <p:nvPr/>
        </p:nvSpPr>
        <p:spPr bwMode="auto">
          <a:xfrm>
            <a:off x="35496" y="836712"/>
            <a:ext cx="914501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Hierarchical Pilot Structure for </a:t>
            </a:r>
            <a:r>
              <a:rPr lang="en-US" dirty="0" err="1"/>
              <a:t>dRU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288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D37B-EF63-4B16-8933-BB10D5EB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75694"/>
            <a:ext cx="8784976" cy="565074"/>
          </a:xfrm>
        </p:spPr>
        <p:txBody>
          <a:bodyPr/>
          <a:lstStyle/>
          <a:p>
            <a:r>
              <a:rPr lang="en-US" dirty="0"/>
              <a:t>Example Hierarchical Pilots for </a:t>
            </a:r>
            <a:r>
              <a:rPr lang="en-US" dirty="0" err="1"/>
              <a:t>dRU</a:t>
            </a:r>
            <a:r>
              <a:rPr lang="en-US" dirty="0"/>
              <a:t> in 20MHz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4783-A911-41CA-A236-09B3CDE0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4AE2B-4C1C-41B5-9879-81EB2B8C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6A06-0FD3-44E4-8188-DA9C82C2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3FAFC5-FF0E-49A3-974F-6BDD7A57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04" y="1639788"/>
            <a:ext cx="8208912" cy="1881534"/>
          </a:xfrm>
        </p:spPr>
        <p:txBody>
          <a:bodyPr/>
          <a:lstStyle/>
          <a:p>
            <a:r>
              <a:rPr lang="en-US" sz="1800" dirty="0" err="1"/>
              <a:t>dRU</a:t>
            </a:r>
            <a:r>
              <a:rPr lang="en-US" sz="1800" dirty="0"/>
              <a:t> tone plan is still under discussion. Use one of example [4,5]</a:t>
            </a:r>
          </a:p>
          <a:p>
            <a:r>
              <a:rPr lang="en-US" sz="1800" dirty="0"/>
              <a:t>Following hierarchical structure with globally optimized pilot tones</a:t>
            </a:r>
          </a:p>
          <a:p>
            <a:pPr lvl="1"/>
            <a:r>
              <a:rPr lang="en-US" sz="1600" dirty="0"/>
              <a:t>Pilot tone separation is 11 11 11 … perfect even distribution!</a:t>
            </a:r>
          </a:p>
          <a:p>
            <a:pPr lvl="2"/>
            <a:r>
              <a:rPr lang="en-US" sz="1400" dirty="0"/>
              <a:t>Enough separation of pilots for any combination of </a:t>
            </a:r>
            <a:r>
              <a:rPr lang="en-US" sz="1400" dirty="0" err="1"/>
              <a:t>dRUs</a:t>
            </a:r>
            <a:r>
              <a:rPr lang="en-US" sz="1400" dirty="0"/>
              <a:t>: comparable to </a:t>
            </a:r>
            <a:r>
              <a:rPr lang="en-US" sz="1400" dirty="0" err="1"/>
              <a:t>rRU</a:t>
            </a:r>
            <a:r>
              <a:rPr lang="en-US" sz="1400" dirty="0"/>
              <a:t> </a:t>
            </a:r>
          </a:p>
          <a:p>
            <a:pPr lvl="2"/>
            <a:r>
              <a:rPr lang="en-US" sz="1400" dirty="0"/>
              <a:t>Within each </a:t>
            </a:r>
            <a:r>
              <a:rPr lang="en-US" sz="1400" dirty="0" err="1"/>
              <a:t>dRU</a:t>
            </a:r>
            <a:r>
              <a:rPr lang="en-US" sz="1400" dirty="0"/>
              <a:t>: pilots separation of 126 tones for any dRU26 to harvest frequency diversity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sz="600" dirty="0"/>
          </a:p>
          <a:p>
            <a:pPr marL="0" indent="0">
              <a:buNone/>
            </a:pPr>
            <a:endParaRPr lang="en-GB" altLang="zh-CN" sz="2000" b="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F01219-66BD-2056-0F85-D96B3A73F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27301"/>
              </p:ext>
            </p:extLst>
          </p:nvPr>
        </p:nvGraphicFramePr>
        <p:xfrm>
          <a:off x="180156" y="4005064"/>
          <a:ext cx="5687988" cy="1026006"/>
        </p:xfrm>
        <a:graphic>
          <a:graphicData uri="http://schemas.openxmlformats.org/drawingml/2006/table">
            <a:tbl>
              <a:tblPr/>
              <a:tblGrid>
                <a:gridCol w="554847">
                  <a:extLst>
                    <a:ext uri="{9D8B030D-6E8A-4147-A177-3AD203B41FA5}">
                      <a16:colId xmlns:a16="http://schemas.microsoft.com/office/drawing/2014/main" val="3458455025"/>
                    </a:ext>
                  </a:extLst>
                </a:gridCol>
                <a:gridCol w="584049">
                  <a:extLst>
                    <a:ext uri="{9D8B030D-6E8A-4147-A177-3AD203B41FA5}">
                      <a16:colId xmlns:a16="http://schemas.microsoft.com/office/drawing/2014/main" val="1586202271"/>
                    </a:ext>
                  </a:extLst>
                </a:gridCol>
                <a:gridCol w="564581">
                  <a:extLst>
                    <a:ext uri="{9D8B030D-6E8A-4147-A177-3AD203B41FA5}">
                      <a16:colId xmlns:a16="http://schemas.microsoft.com/office/drawing/2014/main" val="628903067"/>
                    </a:ext>
                  </a:extLst>
                </a:gridCol>
                <a:gridCol w="558091">
                  <a:extLst>
                    <a:ext uri="{9D8B030D-6E8A-4147-A177-3AD203B41FA5}">
                      <a16:colId xmlns:a16="http://schemas.microsoft.com/office/drawing/2014/main" val="666286598"/>
                    </a:ext>
                  </a:extLst>
                </a:gridCol>
                <a:gridCol w="532133">
                  <a:extLst>
                    <a:ext uri="{9D8B030D-6E8A-4147-A177-3AD203B41FA5}">
                      <a16:colId xmlns:a16="http://schemas.microsoft.com/office/drawing/2014/main" val="3281769362"/>
                    </a:ext>
                  </a:extLst>
                </a:gridCol>
                <a:gridCol w="610006">
                  <a:extLst>
                    <a:ext uri="{9D8B030D-6E8A-4147-A177-3AD203B41FA5}">
                      <a16:colId xmlns:a16="http://schemas.microsoft.com/office/drawing/2014/main" val="3373348506"/>
                    </a:ext>
                  </a:extLst>
                </a:gridCol>
                <a:gridCol w="551602">
                  <a:extLst>
                    <a:ext uri="{9D8B030D-6E8A-4147-A177-3AD203B41FA5}">
                      <a16:colId xmlns:a16="http://schemas.microsoft.com/office/drawing/2014/main" val="2508477187"/>
                    </a:ext>
                  </a:extLst>
                </a:gridCol>
                <a:gridCol w="564581">
                  <a:extLst>
                    <a:ext uri="{9D8B030D-6E8A-4147-A177-3AD203B41FA5}">
                      <a16:colId xmlns:a16="http://schemas.microsoft.com/office/drawing/2014/main" val="3406646997"/>
                    </a:ext>
                  </a:extLst>
                </a:gridCol>
                <a:gridCol w="584049">
                  <a:extLst>
                    <a:ext uri="{9D8B030D-6E8A-4147-A177-3AD203B41FA5}">
                      <a16:colId xmlns:a16="http://schemas.microsoft.com/office/drawing/2014/main" val="331882040"/>
                    </a:ext>
                  </a:extLst>
                </a:gridCol>
                <a:gridCol w="584049">
                  <a:extLst>
                    <a:ext uri="{9D8B030D-6E8A-4147-A177-3AD203B41FA5}">
                      <a16:colId xmlns:a16="http://schemas.microsoft.com/office/drawing/2014/main" val="2360375091"/>
                    </a:ext>
                  </a:extLst>
                </a:gridCol>
              </a:tblGrid>
              <a:tr h="11948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Pilot Tone Indices for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20MHz (start tone index is 1)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Hierarchical Structure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360266"/>
                  </a:ext>
                </a:extLst>
              </a:tr>
              <a:tr h="11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dRU26,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=1:9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dP26-1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dP26-2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dP26-3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dP26-4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dP26-5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dP26-6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dP26-7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dP26-8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dP26-9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118990"/>
                  </a:ext>
                </a:extLst>
              </a:tr>
              <a:tr h="11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(2,15)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(4,17)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(3,16)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(5,18)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(6,20)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(8,21)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(10,23)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(9,22)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(11,25)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300301"/>
                  </a:ext>
                </a:extLst>
              </a:tr>
              <a:tr h="11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dRU52,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=1:4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dP52-1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dP52-2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dP52-3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dP52-4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286337"/>
                  </a:ext>
                </a:extLst>
              </a:tr>
              <a:tr h="11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sort([dP26_1  dP26_2])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sort([dP26_3  dP26_4])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sort([dP26_6 dP26_7])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sort([dP26_8  dP26_9])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402232"/>
                  </a:ext>
                </a:extLst>
              </a:tr>
              <a:tr h="11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dRU106, i=2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dP106-1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dP106-2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872140"/>
                  </a:ext>
                </a:extLst>
              </a:tr>
              <a:tr h="147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sort([dP52_1([1,3]) dP52_2([2,4])])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sort([dP52_3([1,3]) dP52_4([2,4])])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2442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FFB3D74-E322-02D9-473B-D48924E96810}"/>
              </a:ext>
            </a:extLst>
          </p:cNvPr>
          <p:cNvSpPr txBox="1"/>
          <p:nvPr/>
        </p:nvSpPr>
        <p:spPr>
          <a:xfrm>
            <a:off x="6683126" y="5919663"/>
            <a:ext cx="206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Evenly distributed pilot tones for all dRU26 in 20MHz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888971-2D95-17A0-7160-21868F6F3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738" y="3521322"/>
            <a:ext cx="3005766" cy="22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8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1EE1-6A58-7620-0F7A-A11CEF4D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7C6DC-98CC-96AC-3454-F4260F61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52600"/>
            <a:ext cx="7772400" cy="4351338"/>
          </a:xfrm>
        </p:spPr>
        <p:txBody>
          <a:bodyPr/>
          <a:lstStyle/>
          <a:p>
            <a:r>
              <a:rPr lang="en-US" dirty="0"/>
              <a:t>We proposed hierarchical pilot structure for </a:t>
            </a:r>
            <a:r>
              <a:rPr lang="en-US" dirty="0" err="1"/>
              <a:t>dRU</a:t>
            </a:r>
            <a:r>
              <a:rPr lang="en-US" dirty="0"/>
              <a:t>, in which pilot locations are optimized globally and systematically</a:t>
            </a:r>
          </a:p>
          <a:p>
            <a:pPr lvl="1"/>
            <a:r>
              <a:rPr lang="en-US" dirty="0"/>
              <a:t>dRU26’s pilot tones are the base set for lager </a:t>
            </a:r>
            <a:r>
              <a:rPr lang="en-US" dirty="0" err="1"/>
              <a:t>dRU’s</a:t>
            </a:r>
            <a:r>
              <a:rPr lang="en-US" dirty="0"/>
              <a:t> pilots</a:t>
            </a:r>
          </a:p>
          <a:p>
            <a:pPr lvl="1"/>
            <a:r>
              <a:rPr lang="en-US" dirty="0"/>
              <a:t>Evenly or near-evenly distributed over entire BW</a:t>
            </a:r>
          </a:p>
          <a:p>
            <a:pPr lvl="1"/>
            <a:r>
              <a:rPr lang="en-US" dirty="0"/>
              <a:t>Within each </a:t>
            </a:r>
            <a:r>
              <a:rPr lang="en-US" dirty="0" err="1"/>
              <a:t>dRU</a:t>
            </a:r>
            <a:r>
              <a:rPr lang="en-US" dirty="0"/>
              <a:t>, large pilots separation ensures frequency diversity</a:t>
            </a:r>
          </a:p>
          <a:p>
            <a:pPr lvl="1"/>
            <a:r>
              <a:rPr lang="en-US" dirty="0"/>
              <a:t>Across different RUs, guarantee of enough separation of pilots for any combination of </a:t>
            </a:r>
            <a:r>
              <a:rPr lang="en-US" dirty="0" err="1"/>
              <a:t>dRUs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 err="1"/>
              <a:t>dRU</a:t>
            </a:r>
            <a:r>
              <a:rPr lang="en-US" dirty="0"/>
              <a:t> tone mapping is a new tone plan. So defining new pilot locations for </a:t>
            </a:r>
            <a:r>
              <a:rPr lang="en-US" dirty="0" err="1"/>
              <a:t>dRU</a:t>
            </a:r>
            <a:r>
              <a:rPr lang="en-US" dirty="0"/>
              <a:t> adds little complexity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DD327-693D-06C3-5C59-DBC0EB34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FE47-C24C-2CDF-6403-CE782AC2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1DB99-9AC0-2231-EFFF-2BEF1B5F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48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/>
              <a:t>[1] 11-23-1115-00-0uhr-cfo-impact-and-pilot-design-for-dru</a:t>
            </a:r>
          </a:p>
          <a:p>
            <a:pPr marL="0" indent="0">
              <a:buNone/>
            </a:pPr>
            <a:r>
              <a:rPr lang="en-US" altLang="ko-KR" sz="2000" dirty="0"/>
              <a:t>[2] 11-23-1447-00-0uhr-cfo-impact-and-pilot-design-for-dru-follow-up</a:t>
            </a:r>
          </a:p>
          <a:p>
            <a:pPr marL="0" indent="0">
              <a:buNone/>
            </a:pPr>
            <a:r>
              <a:rPr lang="en-US" altLang="ko-KR" sz="2000" dirty="0"/>
              <a:t>[3] 11-23-1511-01-0uhr-</a:t>
            </a:r>
            <a:r>
              <a:rPr lang="en-US" altLang="zh-CN" sz="2000" dirty="0"/>
              <a:t>pilot-tone-allocation-and-other-considerations-of-tone-distributed-rus-for-uhr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[4] 11-23-2021-00-00bn-principle-and-methodology-for-dru-tone-plan-design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[4] 11-24-0468-00-00bn-</a:t>
            </a:r>
            <a:r>
              <a:rPr lang="da-DK" altLang="zh-CN" sz="2000" dirty="0">
                <a:solidFill>
                  <a:schemeClr val="tx1"/>
                </a:solidFill>
              </a:rPr>
              <a:t>DRU-Tone-Plan-for-11bn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Lin Yang (Qualcomm)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7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to the </a:t>
            </a:r>
            <a:r>
              <a:rPr lang="en-US" altLang="ko-KR" dirty="0" err="1"/>
              <a:t>TGbn</a:t>
            </a:r>
            <a:r>
              <a:rPr lang="en-US" altLang="ko-KR" dirty="0"/>
              <a:t> SFD?</a:t>
            </a:r>
          </a:p>
          <a:p>
            <a:pPr lvl="1"/>
            <a:r>
              <a:rPr lang="en-US" dirty="0"/>
              <a:t>11bn supports hierarchical pilot structure for </a:t>
            </a:r>
            <a:r>
              <a:rPr lang="en-US" dirty="0" err="1"/>
              <a:t>dRU</a:t>
            </a:r>
            <a:endParaRPr lang="en-US" dirty="0"/>
          </a:p>
          <a:p>
            <a:pPr marL="0" indent="0">
              <a:buNone/>
            </a:pPr>
            <a:endParaRPr lang="en-US" altLang="ko-KR" sz="2000" dirty="0"/>
          </a:p>
          <a:p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6771866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lcomm Corporate Confidential Template - May2022">
  <a:themeElements>
    <a:clrScheme name="Qualcomm 2022">
      <a:dk1>
        <a:srgbClr val="13161E"/>
      </a:dk1>
      <a:lt1>
        <a:srgbClr val="F7F8FA"/>
      </a:lt1>
      <a:dk2>
        <a:srgbClr val="0B2742"/>
      </a:dk2>
      <a:lt2>
        <a:srgbClr val="E71324"/>
      </a:lt2>
      <a:accent1>
        <a:srgbClr val="2853DC"/>
      </a:accent1>
      <a:accent2>
        <a:srgbClr val="7BA0FF"/>
      </a:accent2>
      <a:accent3>
        <a:srgbClr val="39A3B5"/>
      </a:accent3>
      <a:accent4>
        <a:srgbClr val="82CBD7"/>
      </a:accent4>
      <a:accent5>
        <a:srgbClr val="4A5A75"/>
      </a:accent5>
      <a:accent6>
        <a:srgbClr val="ACBACF"/>
      </a:accent6>
      <a:hlink>
        <a:srgbClr val="3253DC"/>
      </a:hlink>
      <a:folHlink>
        <a:srgbClr val="7BA0FF"/>
      </a:folHlink>
    </a:clrScheme>
    <a:fontScheme name="Qualcomm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6000"/>
          </a:lnSpc>
          <a:defRPr dirty="0" err="1">
            <a:solidFill>
              <a:schemeClr val="bg1"/>
            </a:solidFill>
            <a:latin typeface="Microsoft Sans Serif"/>
            <a:cs typeface="Microsoft Sans Serif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6"/>
          </a:solidFill>
          <a:round/>
          <a:headEnd type="none" w="med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96000"/>
          </a:lnSpc>
          <a:defRPr sz="1600" dirty="0" smtClean="0">
            <a:solidFill>
              <a:schemeClr val="tx2"/>
            </a:solidFill>
            <a:latin typeface="Microsoft Sans Serif"/>
            <a:cs typeface="Microsoft Sans Serif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FIED_Qualcomm_Corporate_Confidential_Template-May2022_v05.pptx" id="{EF405156-F952-4019-A835-55916C45E21F}" vid="{513AEE75-FBD9-4D23-BE5F-D0C023114B7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71dc698b48675b0a151432ed1de35fc5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adf60fb58001da84b015160a85c22507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931ED-F01D-4178-8068-7A73BD8BB3F4}">
  <ds:schemaRefs>
    <ds:schemaRef ds:uri="http://purl.org/dc/elements/1.1/"/>
    <ds:schemaRef ds:uri="cc9c437c-ae0c-4066-8d90-a0f7de786127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C3D0F6-227E-4886-83EA-263E2CFB8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C8CC92-EEA4-431F-995C-697A0BD3D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195095</TotalTime>
  <Words>837</Words>
  <Application>Microsoft Office PowerPoint</Application>
  <PresentationFormat>On-screen Show (4:3)</PresentationFormat>
  <Paragraphs>157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Qualcomm Next Thin</vt:lpstr>
      <vt:lpstr>Qualcomm Office Regular</vt:lpstr>
      <vt:lpstr>Qualcomm Regular</vt:lpstr>
      <vt:lpstr>Arial</vt:lpstr>
      <vt:lpstr>Calibri</vt:lpstr>
      <vt:lpstr>Century Gothic</vt:lpstr>
      <vt:lpstr>Microsoft Sans Serif</vt:lpstr>
      <vt:lpstr>Times New Roman</vt:lpstr>
      <vt:lpstr>802-11-Submission</vt:lpstr>
      <vt:lpstr>Qualcomm Corporate Confidential Template - May2022</vt:lpstr>
      <vt:lpstr>Pilot Design Considerations for dRU</vt:lpstr>
      <vt:lpstr>Overview</vt:lpstr>
      <vt:lpstr>Issue of Re-using Relative Pilot Locations in rRU</vt:lpstr>
      <vt:lpstr>High Level Thoughts on dRU Pilot Tone Location Design</vt:lpstr>
      <vt:lpstr>PowerPoint Presentation</vt:lpstr>
      <vt:lpstr>Example Hierarchical Pilots for dRU in 20MHz</vt:lpstr>
      <vt:lpstr>Summary</vt:lpstr>
      <vt:lpstr>References</vt:lpstr>
      <vt:lpstr>Straw Poll #1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jlansfor@qti.qualcomm.com</dc:creator>
  <cp:lastModifiedBy>Lin Yang</cp:lastModifiedBy>
  <cp:revision>1706</cp:revision>
  <cp:lastPrinted>1998-02-10T13:28:06Z</cp:lastPrinted>
  <dcterms:created xsi:type="dcterms:W3CDTF">2004-12-02T14:01:45Z</dcterms:created>
  <dcterms:modified xsi:type="dcterms:W3CDTF">2024-03-09T18:33:34Z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0x010100EB28163D68FE8E4D9361964FDD814FC4</vt:lpwstr>
  </property>
  <property fmtid="{D5CDD505-2E9C-101B-9397-08002B2CF9AE}" pid="4" name="_AdHocReviewCycleID">
    <vt:i4>-988756178</vt:i4>
  </property>
  <property fmtid="{D5CDD505-2E9C-101B-9397-08002B2CF9AE}" pid="5" name="_EmailSubject">
    <vt:lpwstr>Quick brainstorming on the psd limited transmission</vt:lpwstr>
  </property>
  <property fmtid="{D5CDD505-2E9C-101B-9397-08002B2CF9AE}" pid="6" name="_AuthorEmail">
    <vt:lpwstr>linyang@qti.qualcomm.com</vt:lpwstr>
  </property>
  <property fmtid="{D5CDD505-2E9C-101B-9397-08002B2CF9AE}" pid="7" name="_AuthorEmailDisplayName">
    <vt:lpwstr>Lin Yang</vt:lpwstr>
  </property>
  <property fmtid="{D5CDD505-2E9C-101B-9397-08002B2CF9AE}" pid="8" name="_PreviousAdHocReviewCycleID">
    <vt:i4>2043815606</vt:i4>
  </property>
</Properties>
</file>