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813" r:id="rId3"/>
    <p:sldId id="1025" r:id="rId4"/>
    <p:sldId id="1026" r:id="rId5"/>
    <p:sldId id="1028" r:id="rId6"/>
    <p:sldId id="1029" r:id="rId7"/>
    <p:sldId id="1035" r:id="rId8"/>
    <p:sldId id="1030" r:id="rId9"/>
    <p:sldId id="103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tephen McCann" initials="SM" lastIdx="5" clrIdx="1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0" autoAdjust="0"/>
    <p:restoredTop sz="93623" autoAdjust="0"/>
  </p:normalViewPr>
  <p:slideViewPr>
    <p:cSldViewPr>
      <p:cViewPr varScale="1">
        <p:scale>
          <a:sx n="92" d="100"/>
          <a:sy n="92" d="100"/>
        </p:scale>
        <p:origin x="274" y="6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37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57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3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78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69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08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4517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802.11-24/0419r4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57200" y="609600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200" dirty="0"/>
              <a:t>Submission</a:t>
            </a:r>
            <a:endParaRPr lang="en-US" alt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</a:t>
            </a:r>
            <a:r>
              <a:rPr lang="en-US" altLang="zh-CN" sz="1800" b="1" baseline="0" dirty="0"/>
              <a:t> </a:t>
            </a:r>
            <a:r>
              <a:rPr lang="en-US" altLang="zh-CN" sz="1800" b="1" dirty="0"/>
              <a:t>2024</a:t>
            </a:r>
            <a:endParaRPr lang="en-US" altLang="en-US" sz="1800" b="1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6475413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8064500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Tony Xiao Han (Huawei)</a:t>
            </a:r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5828299" y="6474897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package" Target="../embeddings/Microsoft_Excel____1.xlsx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11277600" cy="1066800"/>
          </a:xfrm>
        </p:spPr>
        <p:txBody>
          <a:bodyPr/>
          <a:lstStyle/>
          <a:p>
            <a:r>
              <a:rPr lang="en-US" altLang="zh-CN" sz="3600" dirty="0"/>
              <a:t>P802.11bf report to EC on Conditional Approval to go to SA Ballot</a:t>
            </a:r>
            <a:endParaRPr lang="en-US" altLang="en-US" sz="3600" dirty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2024-03-05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7C6546AC-53A4-47E1-ADA2-76C24BBC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0807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xmlns="" id="{A0783D48-DFEB-4C68-A7F2-251A7678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40545"/>
              </p:ext>
            </p:extLst>
          </p:nvPr>
        </p:nvGraphicFramePr>
        <p:xfrm>
          <a:off x="1199455" y="3749822"/>
          <a:ext cx="9876531" cy="1584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996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9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2931132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3612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650370FF-BF19-44DE-9573-8F88CF1C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6351104A-87DE-4FE5-9E04-E08D20893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1"/>
            <a:ext cx="11277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</a:t>
            </a:r>
            <a:r>
              <a:rPr lang="en-US" dirty="0">
                <a:ea typeface="ＭＳ Ｐゴシック" pitchFamily="34" charset="-128"/>
              </a:rPr>
              <a:t>.</a:t>
            </a:r>
            <a:r>
              <a:rPr lang="en-GB" dirty="0">
                <a:ea typeface="ＭＳ Ｐゴシック" pitchFamily="34" charset="-128"/>
              </a:rPr>
              <a:t>11bf to SA Ballot.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plenary</a:t>
            </a:r>
            <a:r>
              <a:rPr lang="en-GB" dirty="0">
                <a:ea typeface="ＭＳ Ｐゴシック" pitchFamily="34" charset="-128"/>
              </a:rPr>
              <a:t> session of the 802.11 working group on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 </a:t>
            </a:r>
            <a:r>
              <a:rPr lang="en-US" altLang="zh-CN" dirty="0">
                <a:solidFill>
                  <a:srgbClr val="C00000"/>
                </a:solidFill>
                <a:ea typeface="ＭＳ Ｐゴシック" pitchFamily="34" charset="-128"/>
              </a:rPr>
              <a:t>March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 2024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</p:spTree>
    <p:extLst>
      <p:ext uri="{BB962C8B-B14F-4D97-AF65-F5344CB8AC3E}">
        <p14:creationId xmlns:p14="http://schemas.microsoft.com/office/powerpoint/2010/main" val="198425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AA7F7-B03F-4856-9EB9-2BCA7B36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F76776-FE1A-402D-9239-8F9D1609F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353800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802.11bf completed one comment collection and 3 WG Letter Ballots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Draft 1.0 achieved &gt; 75% needed for an approved draft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2155 comments received on drafts 1.0 to 3.0</a:t>
            </a:r>
          </a:p>
        </p:txBody>
      </p:sp>
    </p:spTree>
    <p:extLst>
      <p:ext uri="{BB962C8B-B14F-4D97-AF65-F5344CB8AC3E}">
        <p14:creationId xmlns:p14="http://schemas.microsoft.com/office/powerpoint/2010/main" val="251715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5A3CC-7310-4317-869E-72ACDF314D38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1"/>
            <a:ext cx="11277600" cy="5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802.11 WG Letter Ballot Results – P802.11bf</a:t>
            </a:r>
            <a:endParaRPr lang="en-US" kern="0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xmlns="" id="{3A39515B-A8EC-4E9E-8D14-622150895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393"/>
              </p:ext>
            </p:extLst>
          </p:nvPr>
        </p:nvGraphicFramePr>
        <p:xfrm>
          <a:off x="335360" y="1477536"/>
          <a:ext cx="11521281" cy="33962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1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8384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77.71%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81.67%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changed from disapprove to approve)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96.13%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4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xmlns="" id="{F49BA4A1-9030-4684-ABE0-BC9498EE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P802.11bf</a:t>
            </a:r>
            <a:endParaRPr lang="en-US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xmlns="" id="{D08CD617-1F20-453E-874B-1001945D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82292"/>
              </p:ext>
            </p:extLst>
          </p:nvPr>
        </p:nvGraphicFramePr>
        <p:xfrm>
          <a:off x="457200" y="1751014"/>
          <a:ext cx="11277599" cy="28096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790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5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649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684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1302 (815 T, 459 E, 28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545 (257 T, 269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308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(153 T, 140 E, 15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4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B0C02-3E87-410F-8D57-3687952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2"/>
            <a:ext cx="11277600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17701541-AE50-461A-8485-69E0085A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243359"/>
              </p:ext>
            </p:extLst>
          </p:nvPr>
        </p:nvGraphicFramePr>
        <p:xfrm>
          <a:off x="1447800" y="1189136"/>
          <a:ext cx="8915401" cy="43982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283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 281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Debashis</a:t>
                      </a:r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Dash</a:t>
                      </a:r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Hongyuan</a:t>
                      </a:r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Zhang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83784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Mahmoud Kamel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41649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lang="en-US" altLang="zh-CN" sz="1200" b="0" kern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Aboulmagd</a:t>
                      </a:r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61653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Ankit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Sethi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798377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Benedikt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Schweizer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205762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Firouz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Behnamfar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976400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Hsin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-De 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689202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Jing Guo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7118561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Niranjan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6924429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Sudhir Srinivasa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5131148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Ying Liu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661509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Yongho</a:t>
                      </a:r>
                      <a:r>
                        <a:rPr lang="en-US" altLang="zh-CN" sz="1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Seok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20143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Zinan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5495398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8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B443AC-35AB-44A1-ACC2-C4CA8E82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1"/>
            <a:ext cx="11277600" cy="4572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934116-C794-49CF-A3BD-7ABF6018D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95400"/>
            <a:ext cx="10896600" cy="4745738"/>
          </a:xfrm>
        </p:spPr>
        <p:txBody>
          <a:bodyPr>
            <a:noAutofit/>
          </a:bodyPr>
          <a:lstStyle/>
          <a:p>
            <a:pPr marL="357188" indent="-357188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974850" algn="ctr"/>
                <a:tab pos="2063750" algn="ctr"/>
              </a:tabLst>
            </a:pP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Debashis Dash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TB sensing measurement exchange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Hongyuan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Zhang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Mahmoud </a:t>
            </a: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Kamel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SBP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Osama </a:t>
            </a:r>
            <a:r>
              <a:rPr lang="en-US" altLang="zh-CN" sz="1200" b="0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Aboulmagd</a:t>
            </a:r>
            <a:r>
              <a:rPr lang="en-US" altLang="zh-CN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category for sensing frames, PICS, </a:t>
            </a:r>
            <a:r>
              <a:rPr lang="en-US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terminology, sensing procedure, and other various topics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Ankit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Sethi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Benedikt Schweizer*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SBP (make it mandatory), sensing measurement session, TB sensing measurement exchange </a:t>
            </a:r>
            <a:endParaRPr lang="en-US" altLang="zh-CN" sz="1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Firouz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Behnamfar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1200" b="0" i="1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SBP (2 comments for LB272 which had been satisfied during LB276)</a:t>
            </a:r>
            <a:endParaRPr lang="en-US" altLang="zh-CN" sz="1200" b="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Hsin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 Lin*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zh-CN" sz="12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 receive any comment during any LB</a:t>
            </a:r>
            <a:endParaRPr lang="en-US" altLang="zh-CN" sz="1200" b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Jing Guo*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Niranjan</a:t>
            </a:r>
            <a:r>
              <a:rPr lang="en-US" altLang="zh-CN" sz="1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Grandhe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Sudhir Srinivasa*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 Liu*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Yongho</a:t>
            </a:r>
            <a:r>
              <a:rPr lang="en-US" altLang="zh-CN" sz="12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Seok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2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Zinan Lin*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Sensing capability exchange, sensing measurement session, unassociated STA, and other various topics</a:t>
            </a:r>
            <a:endParaRPr lang="en-US" altLang="zh-CN" sz="1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0" i="1" u="none" strike="noStrike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0F321C7C-3EF8-42F3-AA5F-9F62439E5B04}"/>
              </a:ext>
            </a:extLst>
          </p:cNvPr>
          <p:cNvSpPr/>
          <p:nvPr/>
        </p:nvSpPr>
        <p:spPr>
          <a:xfrm>
            <a:off x="8839200" y="5886504"/>
            <a:ext cx="3150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Did </a:t>
            </a:r>
            <a:r>
              <a:rPr lang="en-US" altLang="zh-CN" b="1" dirty="0">
                <a:solidFill>
                  <a:srgbClr val="0000FF"/>
                </a:solidFill>
                <a:cs typeface="Times New Roman" panose="02020603050405020304" pitchFamily="18" charset="0"/>
              </a:rPr>
              <a:t>not receive </a:t>
            </a:r>
            <a:r>
              <a:rPr lang="en-US" altLang="zh-CN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Email response </a:t>
            </a:r>
            <a:r>
              <a:rPr lang="en-US" altLang="zh-CN" b="1" dirty="0">
                <a:solidFill>
                  <a:srgbClr val="0000FF"/>
                </a:solidFill>
                <a:cs typeface="Times New Roman" panose="02020603050405020304" pitchFamily="18" charset="0"/>
              </a:rPr>
              <a:t>regarding the list of unsatisfied comments.</a:t>
            </a:r>
          </a:p>
        </p:txBody>
      </p:sp>
    </p:spTree>
    <p:extLst>
      <p:ext uri="{BB962C8B-B14F-4D97-AF65-F5344CB8AC3E}">
        <p14:creationId xmlns:p14="http://schemas.microsoft.com/office/powerpoint/2010/main" val="100401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4CD84BD5-44BC-4350-88EC-7B277AD3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xmlns="" id="{1152019C-6403-41D5-8687-6EE284A4D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5791200" cy="22860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a typeface="ＭＳ Ｐゴシック" pitchFamily="34" charset="-128"/>
              </a:rPr>
              <a:t>Double click on the icon to the right to open this.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817603"/>
              </p:ext>
            </p:extLst>
          </p:nvPr>
        </p:nvGraphicFramePr>
        <p:xfrm>
          <a:off x="8001000" y="2332037"/>
          <a:ext cx="1295400" cy="112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工作表" showAsIcon="1" r:id="rId5" imgW="914400" imgH="792360" progId="Excel.Sheet.12">
                  <p:embed/>
                </p:oleObj>
              </mc:Choice>
              <mc:Fallback>
                <p:oleObj name="工作表" showAsIcon="1" r:id="rId5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01000" y="2332037"/>
                        <a:ext cx="1295400" cy="1122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38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ACC498-55F8-4F1D-BDF4-63508AB9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US" dirty="0" err="1"/>
              <a:t>TGbf</a:t>
            </a:r>
            <a:r>
              <a:rPr lang="en-US" dirty="0"/>
              <a:t> Projected Timeline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341FF4CC-9C2A-4A79-9244-AC6AE86BA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497270"/>
              </p:ext>
            </p:extLst>
          </p:nvPr>
        </p:nvGraphicFramePr>
        <p:xfrm>
          <a:off x="1631505" y="2002497"/>
          <a:ext cx="8527437" cy="2773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xmlns="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xmlns="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xmlns="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May,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Jun, 2024 (30 days)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Sep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Oct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Jan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Feb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Fourth SA ballot (unchanged draft)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494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  <a:p>
                      <a:r>
                        <a:rPr lang="en-US" sz="1200" dirty="0"/>
                        <a:t>(</a:t>
                      </a:r>
                      <a:r>
                        <a:rPr lang="en-US" sz="1200" dirty="0" err="1"/>
                        <a:t>RevCom</a:t>
                      </a:r>
                      <a:r>
                        <a:rPr lang="en-US" sz="1200" dirty="0"/>
                        <a:t> submittal deadline: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XXX XX</a:t>
                      </a:r>
                      <a:r>
                        <a:rPr lang="en-US" sz="1200" dirty="0"/>
                        <a:t>,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altLang="zh-CN" dirty="0" err="1"/>
                        <a:t>ev</a:t>
                      </a:r>
                      <a:r>
                        <a:rPr lang="en-US" dirty="0" err="1"/>
                        <a:t>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June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23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151560</TotalTime>
  <Words>721</Words>
  <Application>Microsoft Office PowerPoint</Application>
  <PresentationFormat>宽屏</PresentationFormat>
  <Paragraphs>197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宋体</vt:lpstr>
      <vt:lpstr>微软雅黑</vt:lpstr>
      <vt:lpstr>Arial</vt:lpstr>
      <vt:lpstr>Calibri</vt:lpstr>
      <vt:lpstr>Times New Roman</vt:lpstr>
      <vt:lpstr>802-11-Submission</vt:lpstr>
      <vt:lpstr>工作表</vt:lpstr>
      <vt:lpstr>P802.11bf report to EC on Conditional Approval to go to SA Ballot</vt:lpstr>
      <vt:lpstr>Introduction</vt:lpstr>
      <vt:lpstr>Status Summary</vt:lpstr>
      <vt:lpstr>PowerPoint 演示文稿</vt:lpstr>
      <vt:lpstr>802.11 WG Letter Ballot Comments – P802.11bf</vt:lpstr>
      <vt:lpstr>Unsatisfied Technical comments by commenter</vt:lpstr>
      <vt:lpstr>Unsatisfied Technical Comments – Topics</vt:lpstr>
      <vt:lpstr>Unsatisfied comments</vt:lpstr>
      <vt:lpstr>TGbf Projected Timeline</vt:lpstr>
    </vt:vector>
  </TitlesOfParts>
  <Manager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P802.11bf report to EC on Conditional Approval to go to SA Ballot</dc:title>
  <dc:creator>Hanxiao (Tony, WT Lab)</dc:creator>
  <dc:description/>
  <cp:lastModifiedBy>Hanxiao (Tony, WT Lab)</cp:lastModifiedBy>
  <cp:revision>92</cp:revision>
  <cp:lastPrinted>2014-11-04T15:04:57Z</cp:lastPrinted>
  <dcterms:created xsi:type="dcterms:W3CDTF">2007-04-17T18:10:23Z</dcterms:created>
  <dcterms:modified xsi:type="dcterms:W3CDTF">2024-03-15T01:36:26Z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(3)matT59HJItP0OcEnhJ1AIikppbkoq7nYy/5L+4Zv77IXiVUr1dFOOpkvA5L6Ljx1FqCeh6wZ
sx0SZ1Xefi4IT76v4mZ2SPlLhLFFwgXr0q0nDJsHAM3ZQXb+rKkT6hYcmuAVHH6NYVw5J35/
+y8rHRPHJHstt+Api2k9C+439IXU4Fpai+aDkv5R2lulvDee5WWcJ65UPyEikhzQ63cNhILL
QlEG+SOSKp+RK4nEJX</vt:lpwstr>
  </property>
  <property fmtid="{D5CDD505-2E9C-101B-9397-08002B2CF9AE}" pid="27" name="_2015_ms_pID_7253431">
    <vt:lpwstr>Uhd0oJgvVZHLV5ZkUTX7IXtIfK4y3SOuUxpsAWPOlxSgaus0GVdmhc
msjR8mSI7Mqos/uf8BoC3O14CT79PICmGZbFe3JYtXyoe15CMtF0sEaMCvRlcGWQ4xOQowfp
7tX42nxc43nNMPlHcKAhIDU9qOkxyB7Kpr0M/qrC4DyhSiZvoiIQ0B0uVnbrCObv6wVrgQAv
mfn9D7SJeBcT2R12Pjx4bhGwsbn9DCJNuSh/</vt:lpwstr>
  </property>
  <property fmtid="{D5CDD505-2E9C-101B-9397-08002B2CF9AE}" pid="28" name="_2015_ms_pID_7253432">
    <vt:lpwstr>gQ==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1710347249</vt:lpwstr>
  </property>
</Properties>
</file>