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omments/comment1.xml" ContentType="application/vnd.openxmlformats-officedocument.presentationml.comments+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396" r:id="rId21"/>
    <p:sldId id="877" r:id="rId22"/>
    <p:sldId id="1367" r:id="rId23"/>
    <p:sldId id="897" r:id="rId24"/>
    <p:sldId id="1380" r:id="rId25"/>
    <p:sldId id="1389" r:id="rId26"/>
    <p:sldId id="1390" r:id="rId27"/>
    <p:sldId id="905" r:id="rId28"/>
    <p:sldId id="1163" r:id="rId29"/>
    <p:sldId id="1391" r:id="rId30"/>
    <p:sldId id="1121" r:id="rId31"/>
    <p:sldId id="1122" r:id="rId32"/>
    <p:sldId id="1123" r:id="rId33"/>
    <p:sldId id="1124" r:id="rId34"/>
    <p:sldId id="1125" r:id="rId35"/>
    <p:sldId id="1131" r:id="rId36"/>
    <p:sldId id="1132" r:id="rId37"/>
    <p:sldId id="1133" r:id="rId38"/>
    <p:sldId id="1136" r:id="rId39"/>
    <p:sldId id="1134" r:id="rId40"/>
    <p:sldId id="1137" r:id="rId41"/>
    <p:sldId id="1135" r:id="rId42"/>
    <p:sldId id="1392" r:id="rId43"/>
    <p:sldId id="1393" r:id="rId44"/>
    <p:sldId id="1394" r:id="rId45"/>
    <p:sldId id="1395" r:id="rId46"/>
    <p:sldId id="1397" r:id="rId47"/>
    <p:sldId id="1398" r:id="rId48"/>
    <p:sldId id="1399" r:id="rId49"/>
    <p:sldId id="1400" r:id="rId50"/>
    <p:sldId id="1401" r:id="rId51"/>
    <p:sldId id="1138" r:id="rId52"/>
    <p:sldId id="1126" r:id="rId53"/>
    <p:sldId id="1127" r:id="rId54"/>
    <p:sldId id="1139" r:id="rId55"/>
    <p:sldId id="1141" r:id="rId56"/>
    <p:sldId id="1142" r:id="rId57"/>
    <p:sldId id="1143" r:id="rId58"/>
    <p:sldId id="1140" r:id="rId59"/>
    <p:sldId id="842" r:id="rId60"/>
    <p:sldId id="1024" r:id="rId6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21987296"/>
        <c:axId val="-1421991104"/>
      </c:barChart>
      <c:catAx>
        <c:axId val="-14219872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21991104"/>
        <c:crosses val="autoZero"/>
        <c:auto val="1"/>
        <c:lblAlgn val="ctr"/>
        <c:lblOffset val="100"/>
        <c:noMultiLvlLbl val="0"/>
      </c:catAx>
      <c:valAx>
        <c:axId val="-1421991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219872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3541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93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1757573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799785892"/>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374852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210357643"/>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131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277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0.474025974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0.4253247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0.8993506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1001013146"/>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a:t>: 4272, 4273, 4274, 4076, 4139, 4089, 4137, 4302, 4303, 4182, 4183, 4205, 4206, 4002, 4003, 4213, 4220, 4221, 4223, 4224, 4225, 4227, 4228, 4229, 4230, 4231, 4232, 4233, 4234, 4235, 4236, 4237, 4238, 4239, 4240, 4241, 4263, 4265, 4222, 4226, 4198, 4305, 4069</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a:t>: 4021, 4059, 4060, 4062, 4063, 4191, 4281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193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532</a:t>
            </a:r>
            <a:endParaRPr lang="en-US" altLang="en-US" sz="3600" dirty="0">
              <a:solidFill>
                <a:srgbClr val="FF0000"/>
              </a:solidFill>
            </a:endParaRPr>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solidFill>
                  <a:srgbClr val="FF0000"/>
                </a:solidFill>
              </a:rPr>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(Y</a:t>
            </a:r>
            <a:r>
              <a:rPr lang="en-US" altLang="zh-CN" sz="1800" b="1" kern="0" dirty="0"/>
              <a:t>/  </a:t>
            </a:r>
            <a:r>
              <a:rPr lang="en-US" altLang="zh-CN" sz="1800" b="1" kern="0" dirty="0" smtClean="0"/>
              <a:t>N</a:t>
            </a:r>
            <a:r>
              <a:rPr lang="en-US" altLang="zh-CN" sz="1800" b="1" kern="0" dirty="0"/>
              <a:t>/  </a:t>
            </a:r>
            <a:r>
              <a:rPr lang="en-US" altLang="zh-CN" sz="1800" b="1" kern="0" dirty="0" smtClean="0"/>
              <a:t>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solidFill>
                  <a:srgbClr val="FF0000"/>
                </a:solidFill>
              </a:rPr>
              <a:t>23/2095r2</a:t>
            </a:r>
            <a:endParaRPr lang="en-US" altLang="zh-CN" kern="0" dirty="0">
              <a:solidFill>
                <a:srgbClr val="FF0000"/>
              </a:solidFill>
            </a:endParaRPr>
          </a:p>
          <a:p>
            <a:pPr marL="628650" lvl="2">
              <a:buFont typeface="微软雅黑" panose="020B0503020204020204" pitchFamily="34" charset="-122"/>
              <a:buChar char="–"/>
              <a:defRPr/>
            </a:pPr>
            <a:r>
              <a:rPr lang="en-US" altLang="zh-CN" kern="0" dirty="0"/>
              <a:t>SP Result</a:t>
            </a:r>
            <a:r>
              <a:rPr lang="en-US" altLang="zh-CN" kern="0" dirty="0" smtClean="0"/>
              <a:t>: </a:t>
            </a:r>
            <a:endParaRPr lang="en-US" altLang="zh-CN" sz="1050" b="1" kern="0" dirty="0"/>
          </a:p>
        </p:txBody>
      </p:sp>
    </p:spTree>
    <p:extLst>
      <p:ext uri="{BB962C8B-B14F-4D97-AF65-F5344CB8AC3E}">
        <p14:creationId xmlns:p14="http://schemas.microsoft.com/office/powerpoint/2010/main" val="27659202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145713</TotalTime>
  <Words>4341</Words>
  <Application>Microsoft Office PowerPoint</Application>
  <PresentationFormat>宽屏</PresentationFormat>
  <Paragraphs>1119</Paragraphs>
  <Slides>60</Slides>
  <Notes>59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60</vt:i4>
      </vt:variant>
    </vt:vector>
  </HeadingPairs>
  <TitlesOfParts>
    <vt:vector size="7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535</cp:revision>
  <cp:lastPrinted>2014-11-04T15:04:57Z</cp:lastPrinted>
  <dcterms:created xsi:type="dcterms:W3CDTF">2007-04-17T18:10:23Z</dcterms:created>
  <dcterms:modified xsi:type="dcterms:W3CDTF">2024-03-12T10:19:37Z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