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6" r:id="rId31"/>
    <p:sldId id="1017" r:id="rId32"/>
    <p:sldId id="1098" r:id="rId33"/>
    <p:sldId id="1085" r:id="rId34"/>
    <p:sldId id="1086" r:id="rId35"/>
    <p:sldId id="1087" r:id="rId36"/>
    <p:sldId id="1088" r:id="rId37"/>
    <p:sldId id="1089" r:id="rId38"/>
    <p:sldId id="1097" r:id="rId39"/>
    <p:sldId id="356" r:id="rId40"/>
    <p:sldId id="1039" r:id="rId41"/>
    <p:sldId id="1069" r:id="rId42"/>
    <p:sldId id="997" r:id="rId43"/>
    <p:sldId id="362" r:id="rId44"/>
    <p:sldId id="981" r:id="rId45"/>
    <p:sldId id="1015"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25" dt="2024-03-09T01:54:19.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custSel addSld delSld modSld modMainMaster">
      <pc:chgData name="Alfred Asterjadhi" userId="39de57b9-85c0-4fd1-aaac-8ca2b6560ad0" providerId="ADAL" clId="{65BF4D91-7971-4BD5-ACFB-6ADC0D7A16D2}" dt="2024-03-09T17:55:43.392" v="920" actId="13926"/>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08T16:46:18.086" v="69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08T16:46:16.208" v="696"/>
        <pc:sldMkLst>
          <pc:docMk/>
          <pc:sldMk cId="2243228416" sldId="299"/>
        </pc:sldMkLst>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08T16:49:45.563" v="748" actId="14100"/>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08T16:48:55.779" v="735"/>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08T16:46:24.267" v="698"/>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ac:chgData name="Alfred Asterjadhi" userId="39de57b9-85c0-4fd1-aaac-8ca2b6560ad0" providerId="ADAL" clId="{65BF4D91-7971-4BD5-ACFB-6ADC0D7A16D2}" dt="2024-03-08T15:55:20.072" v="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modSp mod">
        <pc:chgData name="Alfred Asterjadhi" userId="39de57b9-85c0-4fd1-aaac-8ca2b6560ad0" providerId="ADAL" clId="{65BF4D91-7971-4BD5-ACFB-6ADC0D7A16D2}" dt="2024-03-08T16:51:15.201" v="758" actId="207"/>
        <pc:sldMkLst>
          <pc:docMk/>
          <pc:sldMk cId="3604798043" sldId="1016"/>
        </pc:sldMkLst>
        <pc:spChg chg="mod">
          <ac:chgData name="Alfred Asterjadhi" userId="39de57b9-85c0-4fd1-aaac-8ca2b6560ad0" providerId="ADAL" clId="{65BF4D91-7971-4BD5-ACFB-6ADC0D7A16D2}" dt="2024-03-08T16:51:15.201" v="758" actId="207"/>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ldChg>
      <pc:sldChg chg="modSp mod">
        <pc:chgData name="Alfred Asterjadhi" userId="39de57b9-85c0-4fd1-aaac-8ca2b6560ad0" providerId="ADAL" clId="{65BF4D91-7971-4BD5-ACFB-6ADC0D7A16D2}" dt="2024-03-09T01:54:34.555" v="905" actId="2057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09T01:54:05.122" v="895" actId="113"/>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09T01:54:29.745" v="900" actId="20577"/>
        <pc:sldMkLst>
          <pc:docMk/>
          <pc:sldMk cId="4282743175" sldId="1018"/>
        </pc:sldMkLst>
        <pc:spChg chg="mod">
          <ac:chgData name="Alfred Asterjadhi" userId="39de57b9-85c0-4fd1-aaac-8ca2b6560ad0" providerId="ADAL" clId="{65BF4D91-7971-4BD5-ACFB-6ADC0D7A16D2}" dt="2024-03-08T16:41:23.333" v="667"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08T16:46:59.146" v="717"/>
        <pc:sldMkLst>
          <pc:docMk/>
          <pc:sldMk cId="3814028870" sldId="1039"/>
        </pc:sldMkLst>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08T16:46:38.788" v="705"/>
        <pc:sldMkLst>
          <pc:docMk/>
          <pc:sldMk cId="241393342" sldId="1082"/>
        </pc:sldMkLst>
        <pc:spChg chg="mod">
          <ac:chgData name="Alfred Asterjadhi" userId="39de57b9-85c0-4fd1-aaac-8ca2b6560ad0" providerId="ADAL" clId="{65BF4D91-7971-4BD5-ACFB-6ADC0D7A16D2}" dt="2024-03-08T16:18:06.191" v="247" actId="13926"/>
          <ac:spMkLst>
            <pc:docMk/>
            <pc:sldMk cId="241393342" sldId="1082"/>
            <ac:spMk id="2" creationId="{4B5F0D0E-8BB7-48AB-9160-728B8B3399A2}"/>
          </ac:spMkLst>
        </pc:spChg>
        <pc:spChg chg="mod">
          <ac:chgData name="Alfred Asterjadhi" userId="39de57b9-85c0-4fd1-aaac-8ca2b6560ad0" providerId="ADAL" clId="{65BF4D91-7971-4BD5-ACFB-6ADC0D7A16D2}" dt="2024-03-08T16:18:00.021" v="246" actId="255"/>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08T16:46:49.116" v="710"/>
        <pc:sldMkLst>
          <pc:docMk/>
          <pc:sldMk cId="2501485540" sldId="1085"/>
        </pc:sldMkLst>
        <pc:spChg chg="mod">
          <ac:chgData name="Alfred Asterjadhi" userId="39de57b9-85c0-4fd1-aaac-8ca2b6560ad0" providerId="ADAL" clId="{65BF4D91-7971-4BD5-ACFB-6ADC0D7A16D2}" dt="2024-03-08T16:21:33.509" v="285" actId="21"/>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mod">
        <pc:chgData name="Alfred Asterjadhi" userId="39de57b9-85c0-4fd1-aaac-8ca2b6560ad0" providerId="ADAL" clId="{65BF4D91-7971-4BD5-ACFB-6ADC0D7A16D2}" dt="2024-03-09T17:55:16.058" v="916" actId="20577"/>
        <pc:sldMkLst>
          <pc:docMk/>
          <pc:sldMk cId="137095402" sldId="1086"/>
        </pc:sldMkLst>
        <pc:spChg chg="mod">
          <ac:chgData name="Alfred Asterjadhi" userId="39de57b9-85c0-4fd1-aaac-8ca2b6560ad0" providerId="ADAL" clId="{65BF4D91-7971-4BD5-ACFB-6ADC0D7A16D2}" dt="2024-03-08T16:31:58.128" v="608" actId="13926"/>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mod">
        <pc:chgData name="Alfred Asterjadhi" userId="39de57b9-85c0-4fd1-aaac-8ca2b6560ad0" providerId="ADAL" clId="{65BF4D91-7971-4BD5-ACFB-6ADC0D7A16D2}" dt="2024-03-09T17:55:33.499" v="917" actId="13926"/>
        <pc:sldMkLst>
          <pc:docMk/>
          <pc:sldMk cId="1114118589" sldId="1087"/>
        </pc:sldMkLst>
        <pc:spChg chg="mod">
          <ac:chgData name="Alfred Asterjadhi" userId="39de57b9-85c0-4fd1-aaac-8ca2b6560ad0" providerId="ADAL" clId="{65BF4D91-7971-4BD5-ACFB-6ADC0D7A16D2}" dt="2024-03-09T17:55:33.499" v="917" actId="13926"/>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09T17:55:35.409" v="918" actId="13926"/>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09T17:55:37.756" v="919" actId="13926"/>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08T16:28:32.546" v="548" actId="2057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08T16:46:31.804" v="701"/>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ac:chgData name="Alfred Asterjadhi" userId="39de57b9-85c0-4fd1-aaac-8ca2b6560ad0" providerId="ADAL" clId="{65BF4D91-7971-4BD5-ACFB-6ADC0D7A16D2}" dt="2024-03-08T15:57:48.022" v="30"/>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08T16:46:27.406" v="700"/>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ac:chgData name="Alfred Asterjadhi" userId="39de57b9-85c0-4fd1-aaac-8ca2b6560ad0" providerId="ADAL" clId="{65BF4D91-7971-4BD5-ACFB-6ADC0D7A16D2}" dt="2024-03-08T15:57:12.602" v="28"/>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08T16:46:25.740" v="699"/>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ac:chgData name="Alfred Asterjadhi" userId="39de57b9-85c0-4fd1-aaac-8ca2b6560ad0" providerId="ADAL" clId="{65BF4D91-7971-4BD5-ACFB-6ADC0D7A16D2}" dt="2024-03-08T15:55:54.083" v="19"/>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08T16:46:34.069" v="702"/>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08T15:58:28.576" v="39"/>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08T16:46:35.797" v="703"/>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08T15:59:03.431" v="45"/>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08T16:46:37.265" v="704"/>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ac:chgData name="Alfred Asterjadhi" userId="39de57b9-85c0-4fd1-aaac-8ca2b6560ad0" providerId="ADAL" clId="{65BF4D91-7971-4BD5-ACFB-6ADC0D7A16D2}" dt="2024-03-08T15:59:23.156" v="46"/>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08T16:46:56.119" v="715"/>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08T16:27:58.931" v="523"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
        <pc:chgData name="Alfred Asterjadhi" userId="39de57b9-85c0-4fd1-aaac-8ca2b6560ad0" providerId="ADAL" clId="{65BF4D91-7971-4BD5-ACFB-6ADC0D7A16D2}" dt="2024-03-09T01:53:05.284" v="799" actId="2890"/>
        <pc:sldMkLst>
          <pc:docMk/>
          <pc:sldMk cId="155139106" sldId="1098"/>
        </pc:sldMkLst>
      </pc:sldChg>
      <pc:sldMasterChg chg="modSp mod">
        <pc:chgData name="Alfred Asterjadhi" userId="39de57b9-85c0-4fd1-aaac-8ca2b6560ad0" providerId="ADAL" clId="{65BF4D91-7971-4BD5-ACFB-6ADC0D7A16D2}" dt="2024-03-08T16:45:38.965" v="674" actId="20577"/>
        <pc:sldMasterMkLst>
          <pc:docMk/>
          <pc:sldMasterMk cId="0" sldId="2147483648"/>
        </pc:sldMasterMkLst>
        <pc:spChg chg="mod">
          <ac:chgData name="Alfred Asterjadhi" userId="39de57b9-85c0-4fd1-aaac-8ca2b6560ad0" providerId="ADAL" clId="{65BF4D91-7971-4BD5-ACFB-6ADC0D7A16D2}" dt="2024-03-08T16:45:38.965" v="674"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377-01-00be-tgbe-january-march-teleconference-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255-04-00be-tgbe-editor-s-report-on-initial-sa-ballot.pp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0358-00-00be-d5-0-cr-for-miscellaneous-cids.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86-00-00be-proposed-resolution-for-cid-22236.docx" TargetMode="External"/><Relationship Id="rId5" Type="http://schemas.openxmlformats.org/officeDocument/2006/relationships/hyperlink" Target="https://mentor.ieee.org/802.11/dcn/24/11-24-0363-00-00be-saballotd5-0-cid22216.docx" TargetMode="External"/><Relationship Id="rId4" Type="http://schemas.openxmlformats.org/officeDocument/2006/relationships/hyperlink" Target="https://mentor.ieee.org/802.11/dcn/24/11-24-0359-00-00be-d5-0-cr-for-p2p-buffer-report.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Wednesday AM2 (10:30-12:30)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72387823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tc>
                  <a:txBody>
                    <a:bodyPr/>
                    <a:lstStyle/>
                    <a:p>
                      <a:pPr algn="ct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06751775"/>
              </p:ext>
            </p:extLst>
          </p:nvPr>
        </p:nvGraphicFramePr>
        <p:xfrm>
          <a:off x="851217" y="1582301"/>
          <a:ext cx="7736268" cy="34753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309r0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SA ballot on D5.0: Res. for TPE and Trigger frame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381r0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CR_CID22289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CR for CID 22179 and 22180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Gong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430r0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Proposed Res. to Alignment issue in Figure 9-416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Mark Hamilton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N/A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368r0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Resolutions for CID 22177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Jianhan Liu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483r0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EHT link adaptation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Gong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967345537"/>
              </p:ext>
            </p:extLst>
          </p:nvPr>
        </p:nvGraphicFramePr>
        <p:xfrm>
          <a:off x="851217" y="1582301"/>
          <a:ext cx="7736268" cy="34753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273r1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cr-1st-sa-ballot-subclause-3-2-1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Sun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260r0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ballots CR for EHT-SIG and Annex Z</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Ross J. Yu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315r0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CRs on PHY comments from initial SA ballot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Bin Tian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20MHz-Only Limited Capabilities (CID 22381)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Miscellaneous CIDs (CIDs 22104, 22217, 22218)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434r0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CID22344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025825807"/>
              </p:ext>
            </p:extLst>
          </p:nvPr>
        </p:nvGraphicFramePr>
        <p:xfrm>
          <a:off x="851217" y="1582301"/>
          <a:ext cx="7736268" cy="3673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rPr>
                        <a:t>293r0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 ballot: CR for 35.3.7.5.2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rPr>
                        <a:t>294r0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 ballot: CR for 35.3.7.5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4"/>
                        </a:rPr>
                        <a:t>296r4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7030A0"/>
                          </a:solidFill>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7030A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7030A0"/>
                          </a:solidFill>
                          <a:effectLst/>
                          <a:latin typeface="Times New Roman" panose="02020603050405020304" pitchFamily="18" charset="0"/>
                          <a:ea typeface="Times New Roman" panose="02020603050405020304" pitchFamily="18" charset="0"/>
                        </a:rPr>
                        <a:t>R4M-22C</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Pending SP-5C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7030A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 of Definition-Related CIDs (SA Ballot)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291r0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 of EPCS-related CIDs (SA Ballot)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CID-22055 &amp; 22192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7"/>
                        </a:rPr>
                        <a:t>305r0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SA-cr-for-RCM-relevant-CIDs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8"/>
                        </a:rPr>
                        <a:t>319r0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Miscellaneous CIDs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9"/>
                        </a:rPr>
                        <a:t>321r0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SA Ballot CR for CID 22159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10"/>
                        </a:rPr>
                        <a:t>322r0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ISB CR for 35.3.7.2.4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11"/>
                        </a:rPr>
                        <a:t>323r0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ISB CR for CID 22390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931440160"/>
              </p:ext>
            </p:extLst>
          </p:nvPr>
        </p:nvGraphicFramePr>
        <p:xfrm>
          <a:off x="851217" y="1582301"/>
          <a:ext cx="7736268" cy="3513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802.11be ISB</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miscellaneous CIDs on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Giovanni Chisci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CIDs related to 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George Cherian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SA1: Resolution for CIDs assigned to Abhi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rPr>
                        <a:t>300r0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Proposed Resolutions for CID-22382 &amp; CID-22383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Sounding Segmentation (CID 22373)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ISAB CIDs on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ISAB CIDs on P2P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261r0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TTLM element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Mickael Lorgeoux</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35.1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35.3.16.8.3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17988133"/>
              </p:ext>
            </p:extLst>
          </p:nvPr>
        </p:nvGraphicFramePr>
        <p:xfrm>
          <a:off x="851217" y="1582301"/>
          <a:ext cx="7736268" cy="32164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Prop. Res. for CID 22320 and 22321 on initial SA ballot on D5.0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TGbe Initial SA CR EMLSR 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SA Ballot CR for A-MPDU in EHT PPDU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CIDs on SCS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ML Reconfiguration part 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Max Setup Link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STR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Insun Jang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357r0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SA Ballot CR for 35.3.21.2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876745432"/>
              </p:ext>
            </p:extLst>
          </p:nvPr>
        </p:nvGraphicFramePr>
        <p:xfrm>
          <a:off x="851217" y="1582301"/>
          <a:ext cx="7736268" cy="32929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2"/>
                        </a:rPr>
                        <a:t>358r0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3"/>
                        </a:rPr>
                        <a:t>359r0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P2P buffer report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CA ballot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resolutions to 11be initial SA ballot CIDs on EMLSR link number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 to 11be initial SA ballot CID on EMLSR co-ex indication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April)</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 to 11be initial SA ballot CID-22374 on EMLSR group addressed frames delivery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363r0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SABallotD5.0 CID22216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Thomas Derham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SA1: Resolution for CIDs assigned to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Sanket Halamkar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CIDs on R-TWT-Part 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CIDs on R-TWT-Part 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57230671"/>
              </p:ext>
            </p:extLst>
          </p:nvPr>
        </p:nvGraphicFramePr>
        <p:xfrm>
          <a:off x="851217" y="1582301"/>
          <a:ext cx="7736268" cy="31782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373r0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SABallotD5.0-CID22342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Thomas Derham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CR for Negotiation of TTLM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Yongho Seok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286r0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Proposed-resolution-for-CID22236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hlinkClick r:id="rId2"/>
              </a:rPr>
              <a:t>296r4</a:t>
            </a:r>
            <a:r>
              <a:rPr lang="en-US" sz="1200" b="0" i="0" strike="noStrike" dirty="0">
                <a:solidFill>
                  <a:schemeClr val="tx1"/>
                </a:solidFill>
                <a:effectLst/>
              </a:rPr>
              <a:t> CR for Miscellaneous CIDs				Po-Kai Huang 	 [5C SP]</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319r0</a:t>
            </a:r>
            <a:r>
              <a:rPr lang="en-US" sz="1200" b="0" i="0" strike="noStrike" dirty="0">
                <a:solidFill>
                  <a:schemeClr val="tx1"/>
                </a:solidFill>
                <a:effectLst/>
              </a:rPr>
              <a:t> CR for Miscellaneous CIDs Part II			Po-Kai Huang		</a:t>
            </a:r>
            <a:r>
              <a:rPr lang="en-US" sz="1200" dirty="0">
                <a:solidFill>
                  <a:schemeClr val="tx1"/>
                </a:solidFill>
              </a:rPr>
              <a:t> [2C]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291r0</a:t>
            </a:r>
            <a:r>
              <a:rPr lang="en-US" sz="1200" dirty="0">
                <a:solidFill>
                  <a:schemeClr val="tx1"/>
                </a:solidFill>
              </a:rPr>
              <a:t> Resolution of EPCS-related CIDs (SA Ballot)		John Wullert		 [6C]</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292r0</a:t>
            </a:r>
            <a:r>
              <a:rPr lang="en-US" sz="1200" dirty="0">
                <a:solidFill>
                  <a:schemeClr val="tx1"/>
                </a:solidFill>
              </a:rPr>
              <a:t> Resolution of Definition-Related CIDs (SA Ballot)	John Wullert		 [3C]</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6"/>
              </a:rPr>
              <a:t>322r0</a:t>
            </a:r>
            <a:r>
              <a:rPr lang="en-US" sz="1200" b="0" i="0" strike="noStrike" dirty="0">
                <a:solidFill>
                  <a:schemeClr val="tx1"/>
                </a:solidFill>
                <a:effectLst/>
              </a:rPr>
              <a:t> ISB CR for 35.3.7.2.4					Jason Y. Guo		</a:t>
            </a:r>
            <a:r>
              <a:rPr lang="en-US" sz="1200" dirty="0">
                <a:solidFill>
                  <a:schemeClr val="tx1"/>
                </a:solidFill>
              </a:rPr>
              <a:t> [6C]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7"/>
              </a:rPr>
              <a:t>323r0</a:t>
            </a:r>
            <a:r>
              <a:rPr lang="en-US" sz="1200" b="0" i="0" strike="noStrike" dirty="0">
                <a:solidFill>
                  <a:schemeClr val="tx1"/>
                </a:solidFill>
                <a:effectLst/>
              </a:rPr>
              <a:t> ISB CR for CID 22390					Jason Y. Guo		</a:t>
            </a:r>
            <a:r>
              <a:rPr lang="en-US" sz="1200" dirty="0">
                <a:solidFill>
                  <a:schemeClr val="tx1"/>
                </a:solidFill>
              </a:rPr>
              <a:t> [1C]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8"/>
              </a:rPr>
              <a:t>305r0</a:t>
            </a:r>
            <a:r>
              <a:rPr lang="en-US" sz="1200" b="0" i="0" strike="noStrike" dirty="0">
                <a:solidFill>
                  <a:schemeClr val="tx1"/>
                </a:solidFill>
                <a:effectLst/>
              </a:rPr>
              <a:t> SA-CR-for-RCM-relevant-CIDs				Jay Yang		</a:t>
            </a:r>
            <a:r>
              <a:rPr lang="en-US" sz="1200" dirty="0">
                <a:solidFill>
                  <a:schemeClr val="tx1"/>
                </a:solidFill>
              </a:rPr>
              <a:t> [3C]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9"/>
              </a:rPr>
              <a:t>321r0</a:t>
            </a:r>
            <a:r>
              <a:rPr lang="en-US" sz="1200" b="0" i="0" strike="noStrike" dirty="0">
                <a:solidFill>
                  <a:schemeClr val="tx1"/>
                </a:solidFill>
                <a:effectLst/>
              </a:rPr>
              <a:t> Initial SA Ballot CR for CID 22159			Juseong Moon		</a:t>
            </a:r>
            <a:r>
              <a:rPr lang="en-US" sz="1200" dirty="0">
                <a:solidFill>
                  <a:schemeClr val="tx1"/>
                </a:solidFill>
              </a:rPr>
              <a:t> [1C]</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Second:</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24/255r4</a:t>
            </a:r>
            <a:r>
              <a:rPr lang="en-US" sz="1800" b="0" dirty="0"/>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2"/>
              </a:rPr>
              <a:t>309r0</a:t>
            </a:r>
            <a:r>
              <a:rPr lang="en-US" sz="1200" b="0" dirty="0"/>
              <a:t> SA ballot on D5.0: Res. for TPE and Trigger frame		Yanjun Sun		[4C]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3"/>
              </a:rPr>
              <a:t>430r0</a:t>
            </a:r>
            <a:r>
              <a:rPr lang="en-US" sz="1200" b="0" dirty="0"/>
              <a:t> Proposed Res. to Alignment issue in Figure 9-416		Mark Hamilton	[N/A]</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4"/>
              </a:rPr>
              <a:t>368r0</a:t>
            </a:r>
            <a:r>
              <a:rPr lang="en-US" sz="1200" b="0" dirty="0"/>
              <a:t> Resolutions for CID 22177					Jianhan Liu		[1C]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5"/>
              </a:rPr>
              <a:t>483r0</a:t>
            </a:r>
            <a:r>
              <a:rPr lang="en-US" sz="1200" b="0" dirty="0"/>
              <a:t> CR for EHT link adaptation					Bo Gong		[2C]</a:t>
            </a:r>
          </a:p>
          <a:p>
            <a:pPr>
              <a:buFont typeface="Arial" panose="020B0604020202020204" pitchFamily="34" charset="0"/>
              <a:buChar char="•"/>
            </a:pPr>
            <a:r>
              <a:rPr lang="en-US" sz="1200" b="0" dirty="0">
                <a:solidFill>
                  <a:srgbClr val="FF0000"/>
                </a:solidFill>
              </a:rPr>
              <a:t>381r0</a:t>
            </a:r>
            <a:r>
              <a:rPr lang="en-US" sz="1200" b="0" dirty="0"/>
              <a:t> CR_CID22289							Xiaogang Chen	[1C]	</a:t>
            </a:r>
          </a:p>
          <a:p>
            <a:pPr>
              <a:buFont typeface="Arial" panose="020B0604020202020204" pitchFamily="34" charset="0"/>
              <a:buChar char="•"/>
            </a:pPr>
            <a:r>
              <a:rPr lang="en-US" sz="1200" b="0" dirty="0">
                <a:solidFill>
                  <a:srgbClr val="FF0000"/>
                </a:solidFill>
              </a:rPr>
              <a:t>374r0</a:t>
            </a:r>
            <a:r>
              <a:rPr lang="en-US" sz="1200" b="0" dirty="0"/>
              <a:t> CR for CID 22179 and 22180					Bo Gong		[2C]</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3"/>
              </a:rPr>
              <a:t>358r0</a:t>
            </a:r>
            <a:r>
              <a:rPr lang="en-US" sz="1200" b="0" i="0" strike="noStrike" dirty="0">
                <a:solidFill>
                  <a:schemeClr val="tx1"/>
                </a:solidFill>
                <a:effectLst/>
              </a:rPr>
              <a:t> D5.0 CR for miscellaneous CIDs		Yunbo Li			4</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4"/>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363r0</a:t>
            </a:r>
            <a:r>
              <a:rPr lang="pt-BR" sz="1200" b="0" i="0" strike="noStrike" dirty="0">
                <a:solidFill>
                  <a:schemeClr val="tx1"/>
                </a:solidFill>
                <a:effectLst/>
              </a:rPr>
              <a:t> SABallotD5.0 CID22216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373r0</a:t>
            </a:r>
            <a:r>
              <a:rPr lang="pt-BR" sz="1200" b="0" i="0" strike="noStrike" dirty="0">
                <a:solidFill>
                  <a:schemeClr val="tx1"/>
                </a:solidFill>
                <a:effectLst/>
              </a:rPr>
              <a:t> SABallotD5.0-CID22342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286r0</a:t>
            </a:r>
            <a:r>
              <a:rPr lang="en-US" sz="1200" b="0" i="0" strike="noStrike" dirty="0">
                <a:solidFill>
                  <a:schemeClr val="tx1"/>
                </a:solidFill>
                <a:effectLst/>
              </a:rPr>
              <a:t> Proposed-resolution-for-CID22236		Yonggang Fang		1</a:t>
            </a:r>
            <a:endParaRPr lang="pt-BR" sz="12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rgbClr val="FF0000"/>
                </a:solidFill>
                <a:effectLst/>
              </a:rPr>
              <a:t>324r0</a:t>
            </a:r>
            <a:r>
              <a:rPr lang="en-US" sz="1200" b="0" i="0" strike="noStrike" dirty="0">
                <a:solidFill>
                  <a:schemeClr val="tx1"/>
                </a:solidFill>
                <a:effectLst/>
              </a:rPr>
              <a:t> CR for 802.11be ISB				Laurent Cariou		43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328r0</a:t>
            </a:r>
            <a:r>
              <a:rPr lang="en-US" sz="1200" b="0" i="0" strike="noStrike" dirty="0">
                <a:solidFill>
                  <a:schemeClr val="tx1"/>
                </a:solidFill>
                <a:effectLst/>
              </a:rPr>
              <a:t> SB1 20MHz-Only Limited Capabilities (CID 22381)			Youhan Kim		1</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095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rPr>
              <a:t>261r0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339r0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rPr>
              <a:t>340r0 </a:t>
            </a:r>
            <a:r>
              <a:rPr lang="en-US" sz="1200" b="0" i="0" strike="noStrike" dirty="0">
                <a:solidFill>
                  <a:schemeClr val="tx1"/>
                </a:solidFill>
                <a:effectLst/>
              </a:rPr>
              <a:t>SA Ballot CR for 35.3.16.8.3				Ming Gan			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1141185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341r0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343r0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rPr>
              <a:t>347r0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rPr>
              <a:t>350r0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162348</TotalTime>
  <Words>5128</Words>
  <Application>Microsoft Office PowerPoint</Application>
  <PresentationFormat>On-screen Show (4:3)</PresentationFormat>
  <Paragraphs>919</Paragraphs>
  <Slides>46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Approve TG Minutes</vt:lpstr>
      <vt:lpstr>TGbe Editor’s Report</vt:lpstr>
      <vt:lpstr>CR Submissions</vt:lpstr>
      <vt:lpstr>Tuesday MAC Agenda–EVE</vt:lpstr>
      <vt:lpstr>Wednesday PHY Agenda–AM2</vt:lpstr>
      <vt:lpstr>Wednesday MAC Agenda–AM2</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2024-03-09T17:55:47Z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