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0A8FD0-2D58-40D4-B9AF-A7842FB21F27}" v="4" dt="2024-03-15T01:08:42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2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229C5B5E-AD82-4F84-A0D5-0CEA73DFC238}"/>
    <pc:docChg chg="custSel modSld modMainMaster">
      <pc:chgData name="Alfred Asterjadhi" userId="39de57b9-85c0-4fd1-aaac-8ca2b6560ad0" providerId="ADAL" clId="{229C5B5E-AD82-4F84-A0D5-0CEA73DFC238}" dt="2024-02-02T18:22:13.418" v="59" actId="20577"/>
      <pc:docMkLst>
        <pc:docMk/>
      </pc:docMkLst>
      <pc:sldChg chg="modSp mod">
        <pc:chgData name="Alfred Asterjadhi" userId="39de57b9-85c0-4fd1-aaac-8ca2b6560ad0" providerId="ADAL" clId="{229C5B5E-AD82-4F84-A0D5-0CEA73DFC238}" dt="2024-02-02T18:22:01.444" v="56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229C5B5E-AD82-4F84-A0D5-0CEA73DFC238}" dt="2024-02-02T18:22:01.444" v="56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29C5B5E-AD82-4F84-A0D5-0CEA73DFC238}" dt="2024-02-02T18:21:56.276" v="5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29C5B5E-AD82-4F84-A0D5-0CEA73DFC238}" dt="2024-02-02T18:20:40.025" v="5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229C5B5E-AD82-4F84-A0D5-0CEA73DFC238}" dt="2024-02-02T18:22:13.418" v="5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29C5B5E-AD82-4F84-A0D5-0CEA73DFC238}" dt="2024-02-02T18:22:13.418" v="59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29C5B5E-AD82-4F84-A0D5-0CEA73DFC238}" dt="2024-02-02T18:20:44.733" v="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29C5B5E-AD82-4F84-A0D5-0CEA73DFC238}" dt="2024-02-02T18:21:33.889" v="32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29C5B5E-AD82-4F84-A0D5-0CEA73DFC238}" dt="2024-02-02T18:20:35.029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29C5B5E-AD82-4F84-A0D5-0CEA73DFC238}" dt="2024-02-02T18:20:50.042" v="12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29C5B5E-AD82-4F84-A0D5-0CEA73DFC238}" dt="2024-02-02T18:21:33.889" v="32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29C5B5E-AD82-4F84-A0D5-0CEA73DFC238}" dt="2024-02-02T18:22:05.591" v="57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29C5B5E-AD82-4F84-A0D5-0CEA73DFC238}" dt="2024-02-02T18:22:05.591" v="57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29C5B5E-AD82-4F84-A0D5-0CEA73DFC238}" dt="2024-02-02T18:20:42.161" v="6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29C5B5E-AD82-4F84-A0D5-0CEA73DFC238}" dt="2024-02-02T18:21:08.599" v="2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29C5B5E-AD82-4F84-A0D5-0CEA73DFC238}" dt="2024-02-02T18:21:04.910" v="2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29C5B5E-AD82-4F84-A0D5-0CEA73DFC238}" dt="2024-02-02T18:21:08.599" v="2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8EDD31BF-5916-4A77-A6D9-10BA3AC8B2F3}"/>
    <pc:docChg chg="undo custSel modSld modMainMaster">
      <pc:chgData name="Alfred Asterjadhi" userId="39de57b9-85c0-4fd1-aaac-8ca2b6560ad0" providerId="ADAL" clId="{8EDD31BF-5916-4A77-A6D9-10BA3AC8B2F3}" dt="2023-11-17T04:14:37.649" v="581" actId="20577"/>
      <pc:docMkLst>
        <pc:docMk/>
      </pc:docMkLst>
      <pc:sldChg chg="addSp delSp modSp mod chgLayout">
        <pc:chgData name="Alfred Asterjadhi" userId="39de57b9-85c0-4fd1-aaac-8ca2b6560ad0" providerId="ADAL" clId="{8EDD31BF-5916-4A77-A6D9-10BA3AC8B2F3}" dt="2023-11-17T04:00:57.408" v="548" actId="20577"/>
        <pc:sldMkLst>
          <pc:docMk/>
          <pc:sldMk cId="2033199149" sldId="257"/>
        </pc:sldMkLst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8EDD31BF-5916-4A77-A6D9-10BA3AC8B2F3}" dt="2023-11-17T04:00:57.408" v="548" actId="20577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9" creationId="{6D4D7A0D-E3C0-2EC4-0886-E707AD1BE0FD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3" creationId="{8A63C701-C944-0E20-4CBF-5E149F61D90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4" creationId="{28A6C0AA-7F2B-5F4B-C0E4-412F6D2068E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5" creationId="{54CA29CC-2A79-F200-EA06-756047A8337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6" creationId="{BB61EE89-BAF3-C689-87C2-542D0363AA9A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7" creationId="{590452B2-98E5-6F19-3366-542824C22F8C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8" creationId="{FDEF02C8-D96D-E187-2791-CD60979C1EA0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9" creationId="{0D9D08A8-C88D-1F0D-C0FA-F27FB802ED65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0" creationId="{CEF6E2D6-0DF1-09BF-1F14-C5C736F0F416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1" creationId="{511EEAC9-362F-D516-9DA2-275CB113615E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2" creationId="{D35AD572-45A3-952B-7618-D15B6D12F11C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4" creationId="{504C2681-9A66-DD57-EDB9-533091E33072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5" creationId="{F9DCC0F7-CBD7-A846-8C8A-368EEA9C9AB4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6" creationId="{16802A1E-D15B-BF76-700D-E3B7C77F4C10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40" creationId="{046E2880-8EA6-CC37-AEE8-DF30C4C85C73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1" creationId="{1ABA1805-80F0-8A13-F5BD-B70F5C76016A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2" creationId="{2E3AD32F-28F1-62C7-573D-44CD4312A024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3" creationId="{1C1154DB-5B14-1489-EA82-6AB24D29FA31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4" creationId="{B6D4F062-8D19-79F3-EFAB-7FA178C167FB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5" creationId="{6736DEF3-BB0E-E038-E1CA-3850D6108991}"/>
          </ac:spMkLst>
        </pc:spChg>
        <pc:grpChg chg="del">
          <ac:chgData name="Alfred Asterjadhi" userId="39de57b9-85c0-4fd1-aaac-8ca2b6560ad0" providerId="ADAL" clId="{8EDD31BF-5916-4A77-A6D9-10BA3AC8B2F3}" dt="2023-11-17T03:52:54.164" v="40" actId="478"/>
          <ac:grpSpMkLst>
            <pc:docMk/>
            <pc:sldMk cId="2033199149" sldId="257"/>
            <ac:grpSpMk id="7" creationId="{BC5DA40A-89DC-2B40-CF97-44413736D7C3}"/>
          </ac:grpSpMkLst>
        </pc:grpChg>
        <pc:grpChg chg="del">
          <ac:chgData name="Alfred Asterjadhi" userId="39de57b9-85c0-4fd1-aaac-8ca2b6560ad0" providerId="ADAL" clId="{8EDD31BF-5916-4A77-A6D9-10BA3AC8B2F3}" dt="2023-11-17T03:52:49.894" v="39" actId="478"/>
          <ac:grpSpMkLst>
            <pc:docMk/>
            <pc:sldMk cId="2033199149" sldId="257"/>
            <ac:grpSpMk id="34" creationId="{350F6B46-8D6A-9B45-0B27-00D3F319EB8C}"/>
          </ac:grpSpMkLst>
        </pc:grpChg>
      </pc:sldChg>
      <pc:sldChg chg="addSp delSp modSp mod chgLayout">
        <pc:chgData name="Alfred Asterjadhi" userId="39de57b9-85c0-4fd1-aaac-8ca2b6560ad0" providerId="ADAL" clId="{8EDD31BF-5916-4A77-A6D9-10BA3AC8B2F3}" dt="2023-11-17T04:02:37.204" v="579" actId="20577"/>
        <pc:sldMkLst>
          <pc:docMk/>
          <pc:sldMk cId="7809349" sldId="259"/>
        </pc:sldMkLst>
        <pc:spChg chg="mod ord">
          <ac:chgData name="Alfred Asterjadhi" userId="39de57b9-85c0-4fd1-aaac-8ca2b6560ad0" providerId="ADAL" clId="{8EDD31BF-5916-4A77-A6D9-10BA3AC8B2F3}" dt="2023-11-17T04:02:08.073" v="567" actId="20577"/>
          <ac:spMkLst>
            <pc:docMk/>
            <pc:sldMk cId="7809349" sldId="259"/>
            <ac:spMk id="2" creationId="{77B92DC9-A3A7-4A8B-92B1-7E0AABF4FECD}"/>
          </ac:spMkLst>
        </pc:spChg>
        <pc:spChg chg="mod ord">
          <ac:chgData name="Alfred Asterjadhi" userId="39de57b9-85c0-4fd1-aaac-8ca2b6560ad0" providerId="ADAL" clId="{8EDD31BF-5916-4A77-A6D9-10BA3AC8B2F3}" dt="2023-11-17T04:02:37.204" v="579" actId="20577"/>
          <ac:spMkLst>
            <pc:docMk/>
            <pc:sldMk cId="7809349" sldId="259"/>
            <ac:spMk id="3" creationId="{0CE16CDD-E6B1-4592-BD5F-9D0A24F31DE4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4" creationId="{CDB8C72F-053F-4C6A-87D6-FD63EEEC0CA3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5" creationId="{DB4CA25A-C649-4BB9-B766-914E296AD4EC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6" creationId="{DE7CA8F6-235B-46DD-B9A4-FA889CDAD8A2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7" creationId="{23817419-AB6F-7325-6CC4-2853CC0B888E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8" creationId="{49A294B7-D555-4D92-DBDA-46D32E9BDFE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9" creationId="{32552BC2-FFCA-116F-162A-E1F325270DC6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0" creationId="{C5B4B336-23DA-BB61-7CF8-ABB633DBF66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1" creationId="{F8397ED3-EB7F-3518-5FB4-653640AB2135}"/>
          </ac:spMkLst>
        </pc:spChg>
      </pc:sldChg>
      <pc:sldChg chg="modSp mod">
        <pc:chgData name="Alfred Asterjadhi" userId="39de57b9-85c0-4fd1-aaac-8ca2b6560ad0" providerId="ADAL" clId="{8EDD31BF-5916-4A77-A6D9-10BA3AC8B2F3}" dt="2023-11-17T03:52:27.447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EDD31BF-5916-4A77-A6D9-10BA3AC8B2F3}" dt="2023-11-17T03:52:19.956" v="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EDD31BF-5916-4A77-A6D9-10BA3AC8B2F3}" dt="2023-11-17T03:52:27.447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8EDD31BF-5916-4A77-A6D9-10BA3AC8B2F3}" dt="2023-11-17T04:01:44.341" v="56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3" creationId="{B0C5D21C-B769-9CD0-1B08-9DCF5F9189B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7" creationId="{BF05A30C-FCFE-48FA-7EC7-E06540361970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8" creationId="{298CF86B-E349-20F0-6EC9-D1E8B941C657}"/>
          </ac:spMkLst>
        </pc:spChg>
        <pc:spChg chg="del mod">
          <ac:chgData name="Alfred Asterjadhi" userId="39de57b9-85c0-4fd1-aaac-8ca2b6560ad0" providerId="ADAL" clId="{8EDD31BF-5916-4A77-A6D9-10BA3AC8B2F3}" dt="2023-11-17T04:01:29.860" v="552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10" creationId="{FACDB9E8-8134-6508-F78B-4557A2BD92E3}"/>
          </ac:spMkLst>
        </pc:spChg>
        <pc:spChg chg="add mod ord">
          <ac:chgData name="Alfred Asterjadhi" userId="39de57b9-85c0-4fd1-aaac-8ca2b6560ad0" providerId="ADAL" clId="{8EDD31BF-5916-4A77-A6D9-10BA3AC8B2F3}" dt="2023-11-17T04:01:44.341" v="563" actId="20577"/>
          <ac:spMkLst>
            <pc:docMk/>
            <pc:sldMk cId="3928206792" sldId="262"/>
            <ac:spMk id="11" creationId="{C945E25D-E1EE-4DE9-246C-B083D8BE58B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2" creationId="{D3885267-3968-95C1-919B-07AFBF5B780B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3" creationId="{D4A69252-B9FC-0A2D-967D-B0343881221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4" creationId="{ED73345F-A9E0-779C-372E-8C7F6926299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5" creationId="{A1005E4E-8C19-2CCC-8C49-FB71AE349AC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6" creationId="{1FBA1EB7-1FE6-1C37-F3BA-AAD24533F95D}"/>
          </ac:spMkLst>
        </pc:spChg>
      </pc:sldChg>
      <pc:sldMasterChg chg="modSp mod">
        <pc:chgData name="Alfred Asterjadhi" userId="39de57b9-85c0-4fd1-aaac-8ca2b6560ad0" providerId="ADAL" clId="{8EDD31BF-5916-4A77-A6D9-10BA3AC8B2F3}" dt="2023-11-17T04:14:37.649" v="58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EDD31BF-5916-4A77-A6D9-10BA3AC8B2F3}" dt="2023-11-17T04:14:37.649" v="58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00A8FD0-2D58-40D4-B9AF-A7842FB21F27}"/>
    <pc:docChg chg="custSel modSld">
      <pc:chgData name="Alfred Asterjadhi" userId="39de57b9-85c0-4fd1-aaac-8ca2b6560ad0" providerId="ADAL" clId="{A00A8FD0-2D58-40D4-B9AF-A7842FB21F27}" dt="2024-03-15T01:08:31.317" v="552" actId="14100"/>
      <pc:docMkLst>
        <pc:docMk/>
      </pc:docMkLst>
      <pc:sldChg chg="modSp mod">
        <pc:chgData name="Alfred Asterjadhi" userId="39de57b9-85c0-4fd1-aaac-8ca2b6560ad0" providerId="ADAL" clId="{A00A8FD0-2D58-40D4-B9AF-A7842FB21F27}" dt="2024-03-15T01:08:31.317" v="552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A00A8FD0-2D58-40D4-B9AF-A7842FB21F27}" dt="2024-03-15T00:56:47.766" v="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A00A8FD0-2D58-40D4-B9AF-A7842FB21F27}" dt="2024-03-15T01:08:31.317" v="552" actId="14100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A00A8FD0-2D58-40D4-B9AF-A7842FB21F27}" dt="2024-03-15T01:04:41.518" v="17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A00A8FD0-2D58-40D4-B9AF-A7842FB21F27}" dt="2024-03-15T01:04:26.835" v="161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A00A8FD0-2D58-40D4-B9AF-A7842FB21F27}" dt="2024-03-15T01:04:41.518" v="174" actId="20577"/>
          <ac:spMkLst>
            <pc:docMk/>
            <pc:sldMk cId="3928206792" sldId="262"/>
            <ac:spMk id="11" creationId="{C945E25D-E1EE-4DE9-246C-B083D8BE58B6}"/>
          </ac:spMkLst>
        </pc:spChg>
      </pc:sldChg>
    </pc:docChg>
  </pc:docChgLst>
  <pc:docChgLst>
    <pc:chgData name="Alfred Asterjadhi" userId="39de57b9-85c0-4fd1-aaac-8ca2b6560ad0" providerId="ADAL" clId="{7B60231E-E28C-4016-9CA2-AF35D1938248}"/>
    <pc:docChg chg="undo custSel modSld modMainMaster">
      <pc:chgData name="Alfred Asterjadhi" userId="39de57b9-85c0-4fd1-aaac-8ca2b6560ad0" providerId="ADAL" clId="{7B60231E-E28C-4016-9CA2-AF35D1938248}" dt="2024-01-19T01:35:20.690" v="519" actId="20577"/>
      <pc:docMkLst>
        <pc:docMk/>
      </pc:docMkLst>
      <pc:sldChg chg="modSp mod">
        <pc:chgData name="Alfred Asterjadhi" userId="39de57b9-85c0-4fd1-aaac-8ca2b6560ad0" providerId="ADAL" clId="{7B60231E-E28C-4016-9CA2-AF35D1938248}" dt="2024-01-19T01:20:17.678" v="503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7B60231E-E28C-4016-9CA2-AF35D1938248}" dt="2024-01-19T01:20:17.678" v="503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B60231E-E28C-4016-9CA2-AF35D1938248}" dt="2024-01-19T00:56:40.221" v="30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7B60231E-E28C-4016-9CA2-AF35D1938248}" dt="2024-01-19T01:34:00.567" v="504" actId="13926"/>
        <pc:sldMkLst>
          <pc:docMk/>
          <pc:sldMk cId="7809349" sldId="259"/>
        </pc:sldMkLst>
        <pc:spChg chg="mod">
          <ac:chgData name="Alfred Asterjadhi" userId="39de57b9-85c0-4fd1-aaac-8ca2b6560ad0" providerId="ADAL" clId="{7B60231E-E28C-4016-9CA2-AF35D1938248}" dt="2024-01-19T01:34:00.567" v="504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B60231E-E28C-4016-9CA2-AF35D1938248}" dt="2024-01-19T00:56:42.834" v="3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B60231E-E28C-4016-9CA2-AF35D1938248}" dt="2024-01-19T01:35:10.253" v="51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B60231E-E28C-4016-9CA2-AF35D1938248}" dt="2024-01-19T00:56:36.456" v="29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B60231E-E28C-4016-9CA2-AF35D1938248}" dt="2024-01-19T01:35:10.253" v="51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B60231E-E28C-4016-9CA2-AF35D1938248}" dt="2024-01-19T01:14:31.327" v="40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B60231E-E28C-4016-9CA2-AF35D1938248}" dt="2024-01-19T01:03:59.336" v="402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B60231E-E28C-4016-9CA2-AF35D1938248}" dt="2024-01-19T00:56:41.599" v="31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B60231E-E28C-4016-9CA2-AF35D1938248}" dt="2024-01-19T01:03:59.336" v="402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7B60231E-E28C-4016-9CA2-AF35D1938248}" dt="2024-01-19T01:35:20.690" v="5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B60231E-E28C-4016-9CA2-AF35D1938248}" dt="2024-01-19T01:35:20.690" v="5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7B60231E-E28C-4016-9CA2-AF35D1938248}" dt="2024-01-19T00:56:27.412" v="1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802.11-24/0236r0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235-14-00bn-tgbn-mar-2024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0171-05-00bn-tgbn-motions-list-part-1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TGbn March</a:t>
            </a:r>
            <a:r>
              <a:rPr lang="en-US" dirty="0"/>
              <a:t> </a:t>
            </a:r>
            <a:r>
              <a:rPr lang="en-US" altLang="en-US" dirty="0">
                <a:solidFill>
                  <a:schemeClr val="tx1"/>
                </a:solidFill>
              </a:rPr>
              <a:t>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2024-03-14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(Ultra High Reliability)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TGbn had scheduled 7 sessions during the March plenary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Discussed more than 45 technical submissions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Covering a variety of topics: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dirty="0"/>
              <a:t>Multi AP coordination, relay operation, pilots, LDPC, sounding, A-PPDU, coexistence, distributed RU, non primary channel access, dynamic secondary operation, channel access, power save, roaming, feedback reports, preamble, modulation, coordinated beamforming, etc.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Consensus reached on power save mechanisms and additional design details on distributed RUs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</a:t>
            </a:r>
            <a:r>
              <a:rPr lang="en-US" dirty="0">
                <a:hlinkClick r:id="rId3"/>
              </a:rPr>
              <a:t>11-24/0235r14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Motions are available in </a:t>
            </a:r>
            <a:r>
              <a:rPr lang="en-US" dirty="0">
                <a:hlinkClick r:id="rId4"/>
              </a:rPr>
              <a:t>11-24/171r5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Goals for May 2024: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 technical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945E25D-E1EE-4DE9-246C-B083D8BE5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Mar 25 			(Monday)			 				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28			(Thursday) 		– MAC/PHY	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Apr 01-04			(Monday, Thursday)					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 08 			(Monday)			– MAC/PHY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 11	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 15 			(Monday)			– Joint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 18				(Thursday) 		– Joint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 22 			(Monday)			– MAC/PHY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 25				(Thursday) 		– MAC/PHY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 29 			(Monday)			– Joint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May 02			(Thursday) 		 				Holiday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 06 			(Monday)			– MAC/PHY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TGbn Timeline </a:t>
            </a:r>
            <a:r>
              <a:rPr lang="en-US"/>
              <a:t>And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PAR approved						July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First TG meeting						Nov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FFFF00"/>
                </a:highlight>
              </a:rPr>
              <a:t>D0.1 								Jan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D1.0 Letter Ballot					May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D2.0 LB 								May 2026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D3.0 LB 								Jan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Initial SA ballot (D4.0)				May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Final 802.11 WG approval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802 EC approval			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RevCom and SASB approval			May 2028</a:t>
            </a:r>
            <a:r>
              <a:rPr lang="en-US" altLang="en-US" dirty="0"/>
              <a:t>	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5113</TotalTime>
  <Words>501</Words>
  <Application>Microsoft Office PowerPoint</Application>
  <PresentationFormat>Widescreen</PresentationFormat>
  <Paragraphs>54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TGbn March Closing Report</vt:lpstr>
      <vt:lpstr>TGbn (Ultra High Reliability)</vt:lpstr>
      <vt:lpstr>Teleconference Plan</vt:lpstr>
      <vt:lpstr>TGbn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TGbn Closing Report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2024-03-15T01:08:52Z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