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093" r:id="rId46"/>
    <p:sldId id="1094" r:id="rId47"/>
    <p:sldId id="1063" r:id="rId48"/>
    <p:sldId id="1064" r:id="rId49"/>
    <p:sldId id="1103" r:id="rId50"/>
    <p:sldId id="1100" r:id="rId51"/>
    <p:sldId id="1104" r:id="rId52"/>
    <p:sldId id="1105" r:id="rId53"/>
    <p:sldId id="356" r:id="rId54"/>
    <p:sldId id="1039" r:id="rId55"/>
    <p:sldId id="1069" r:id="rId56"/>
    <p:sldId id="997" r:id="rId57"/>
    <p:sldId id="362" r:id="rId58"/>
    <p:sldId id="1034" r:id="rId59"/>
    <p:sldId id="323" r:id="rId6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142" dt="2024-03-11T16:28:43.0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custSel addSld delSld modSld modMainMaster">
      <pc:chgData name="Alfred Asterjadhi" userId="39de57b9-85c0-4fd1-aaac-8ca2b6560ad0" providerId="ADAL" clId="{6DB0D687-C88D-4306-A291-1C75F3A322C2}" dt="2024-03-11T16:53:50.172" v="3498" actId="2057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09T20:19:18.922" v="1790"/>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ldChg>
      <pc:sldChg chg="modSp mod">
        <pc:chgData name="Alfred Asterjadhi" userId="39de57b9-85c0-4fd1-aaac-8ca2b6560ad0" providerId="ADAL" clId="{6DB0D687-C88D-4306-A291-1C75F3A322C2}" dt="2024-03-11T04:48:43.622" v="2655" actId="20577"/>
        <pc:sldMkLst>
          <pc:docMk/>
          <pc:sldMk cId="3233208257" sldId="1006"/>
        </pc:sldMkLst>
        <pc:spChg chg="mod">
          <ac:chgData name="Alfred Asterjadhi" userId="39de57b9-85c0-4fd1-aaac-8ca2b6560ad0" providerId="ADAL" clId="{6DB0D687-C88D-4306-A291-1C75F3A322C2}" dt="2024-03-09T17:24:05.169" v="1249"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04:48:43.622" v="2655"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09T20:19:02.451" v="1777"/>
        <pc:sldMkLst>
          <pc:docMk/>
          <pc:sldMk cId="991138630" sldId="1024"/>
        </pc:sldMkLst>
        <pc:spChg chg="mod">
          <ac:chgData name="Alfred Asterjadhi" userId="39de57b9-85c0-4fd1-aaac-8ca2b6560ad0" providerId="ADAL" clId="{6DB0D687-C88D-4306-A291-1C75F3A322C2}" dt="2024-03-09T17:28:05.811" v="1261" actId="207"/>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04:48:25.042" v="2651" actId="5793"/>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04:48:25.042" v="2651" actId="5793"/>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1T04:48:00.655" v="2648"/>
        <pc:sldMkLst>
          <pc:docMk/>
          <pc:sldMk cId="3814028870" sldId="1039"/>
        </pc:sldMkLst>
        <pc:spChg chg="mod">
          <ac:chgData name="Alfred Asterjadhi" userId="39de57b9-85c0-4fd1-aaac-8ca2b6560ad0" providerId="ADAL" clId="{6DB0D687-C88D-4306-A291-1C75F3A322C2}" dt="2024-03-11T04:48:00.655" v="2648"/>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09T20:19:10.290" v="1783"/>
        <pc:sldMkLst>
          <pc:docMk/>
          <pc:sldMk cId="4237730190" sldId="1063"/>
        </pc:sldMkLst>
        <pc:spChg chg="mod">
          <ac:chgData name="Alfred Asterjadhi" userId="39de57b9-85c0-4fd1-aaac-8ca2b6560ad0" providerId="ADAL" clId="{6DB0D687-C88D-4306-A291-1C75F3A322C2}" dt="2024-03-09T17:38:33.516" v="1427"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09T17:39:14.783" v="1428"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1T04:27:00.223" v="2189" actId="20577"/>
        <pc:sldMkLst>
          <pc:docMk/>
          <pc:sldMk cId="755068326" sldId="1064"/>
        </pc:sldMkLst>
        <pc:spChg chg="mod">
          <ac:chgData name="Alfred Asterjadhi" userId="39de57b9-85c0-4fd1-aaac-8ca2b6560ad0" providerId="ADAL" clId="{6DB0D687-C88D-4306-A291-1C75F3A322C2}" dt="2024-03-09T17:39:44.688" v="1429"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1T04:27:00.223" v="2189" actId="2057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09T20:19:05.096" v="1779"/>
        <pc:sldMkLst>
          <pc:docMk/>
          <pc:sldMk cId="86469410" sldId="1081"/>
        </pc:sldMkLst>
        <pc:spChg chg="mod">
          <ac:chgData name="Alfred Asterjadhi" userId="39de57b9-85c0-4fd1-aaac-8ca2b6560ad0" providerId="ADAL" clId="{6DB0D687-C88D-4306-A291-1C75F3A322C2}" dt="2024-03-09T17:29:17.322" v="1263" actId="13926"/>
          <ac:spMkLst>
            <pc:docMk/>
            <pc:sldMk cId="86469410" sldId="1081"/>
            <ac:spMk id="2" creationId="{4B5F0D0E-8BB7-48AB-9160-728B8B3399A2}"/>
          </ac:spMkLst>
        </pc:spChg>
        <pc:spChg chg="mod">
          <ac:chgData name="Alfred Asterjadhi" userId="39de57b9-85c0-4fd1-aaac-8ca2b6560ad0" providerId="ADAL" clId="{6DB0D687-C88D-4306-A291-1C75F3A322C2}" dt="2024-03-09T17:31:43.672" v="1277" actId="6549"/>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09T20:19:06.294" v="1780"/>
        <pc:sldMkLst>
          <pc:docMk/>
          <pc:sldMk cId="241393342" sldId="1082"/>
        </pc:sldMkLst>
        <pc:spChg chg="mod">
          <ac:chgData name="Alfred Asterjadhi" userId="39de57b9-85c0-4fd1-aaac-8ca2b6560ad0" providerId="ADAL" clId="{6DB0D687-C88D-4306-A291-1C75F3A322C2}" dt="2024-03-09T17:35:04.291" v="135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09T17:36:33.079" v="1358" actId="404"/>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1T04:45:55.572" v="2624" actId="122"/>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1T04:45:55.572" v="2624" actId="122"/>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09T20:18:41.660" v="1762"/>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08T21:04:25.264" v="56" actId="403"/>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0T22:34:08.322" v="1807" actId="207"/>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0T22:34:08.322" v="1807" actId="207"/>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modSp mod">
        <pc:chgData name="Alfred Asterjadhi" userId="39de57b9-85c0-4fd1-aaac-8ca2b6560ad0" providerId="ADAL" clId="{6DB0D687-C88D-4306-A291-1C75F3A322C2}" dt="2024-03-11T04:14:35.429" v="1927" actId="20577"/>
        <pc:sldMkLst>
          <pc:docMk/>
          <pc:sldMk cId="3174241725" sldId="1093"/>
        </pc:sldMkLst>
        <pc:spChg chg="mod">
          <ac:chgData name="Alfred Asterjadhi" userId="39de57b9-85c0-4fd1-aaac-8ca2b6560ad0" providerId="ADAL" clId="{6DB0D687-C88D-4306-A291-1C75F3A322C2}" dt="2024-03-09T17:35:54.842" v="1352"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1T04:14:35.429" v="1927" actId="2057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sldChg>
      <pc:sldChg chg="modSp mod">
        <pc:chgData name="Alfred Asterjadhi" userId="39de57b9-85c0-4fd1-aaac-8ca2b6560ad0" providerId="ADAL" clId="{6DB0D687-C88D-4306-A291-1C75F3A322C2}" dt="2024-03-11T04:26:50.762" v="2185" actId="20577"/>
        <pc:sldMkLst>
          <pc:docMk/>
          <pc:sldMk cId="888791386" sldId="1094"/>
        </pc:sldMkLst>
        <pc:spChg chg="mod">
          <ac:chgData name="Alfred Asterjadhi" userId="39de57b9-85c0-4fd1-aaac-8ca2b6560ad0" providerId="ADAL" clId="{6DB0D687-C88D-4306-A291-1C75F3A322C2}" dt="2024-03-09T17:35:59.311" v="1353"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1T04:26:50.762" v="2185" actId="2057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1T04:27:24.910" v="2222" actId="20577"/>
        <pc:sldMkLst>
          <pc:docMk/>
          <pc:sldMk cId="1079960312" sldId="1100"/>
        </pc:sldMkLst>
        <pc:spChg chg="mod">
          <ac:chgData name="Alfred Asterjadhi" userId="39de57b9-85c0-4fd1-aaac-8ca2b6560ad0" providerId="ADAL" clId="{6DB0D687-C88D-4306-A291-1C75F3A322C2}" dt="2024-03-11T03:58:16.219" v="1850" actId="6549"/>
          <ac:spMkLst>
            <pc:docMk/>
            <pc:sldMk cId="1079960312" sldId="1100"/>
            <ac:spMk id="2" creationId="{4B5F0D0E-8BB7-48AB-9160-728B8B3399A2}"/>
          </ac:spMkLst>
        </pc:spChg>
        <pc:spChg chg="mod">
          <ac:chgData name="Alfred Asterjadhi" userId="39de57b9-85c0-4fd1-aaac-8ca2b6560ad0" providerId="ADAL" clId="{6DB0D687-C88D-4306-A291-1C75F3A322C2}" dt="2024-03-11T04:27:24.910" v="2222" actId="2057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1T04:17:58.318" v="1986" actId="207"/>
        <pc:sldMkLst>
          <pc:docMk/>
          <pc:sldMk cId="2496265761" sldId="1103"/>
        </pc:sldMkLst>
        <pc:spChg chg="mod">
          <ac:chgData name="Alfred Asterjadhi" userId="39de57b9-85c0-4fd1-aaac-8ca2b6560ad0" providerId="ADAL" clId="{6DB0D687-C88D-4306-A291-1C75F3A322C2}" dt="2024-03-11T03:58:59.515" v="1856" actId="20577"/>
          <ac:spMkLst>
            <pc:docMk/>
            <pc:sldMk cId="2496265761" sldId="1103"/>
            <ac:spMk id="2" creationId="{4B5F0D0E-8BB7-48AB-9160-728B8B3399A2}"/>
          </ac:spMkLst>
        </pc:spChg>
        <pc:spChg chg="mod">
          <ac:chgData name="Alfred Asterjadhi" userId="39de57b9-85c0-4fd1-aaac-8ca2b6560ad0" providerId="ADAL" clId="{6DB0D687-C88D-4306-A291-1C75F3A322C2}" dt="2024-03-11T04:17:58.318" v="1986" actId="20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1T04:19:04.390" v="2045" actId="20577"/>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1T04:19:04.390" v="2045" actId="2057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1T04:27:38.983" v="2224"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1T04:27:38.983" v="2224"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1T16:28:44.080" v="3129"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1T16:28:44.080" v="3129"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MasterChg chg="modSp mod">
        <pc:chgData name="Alfred Asterjadhi" userId="39de57b9-85c0-4fd1-aaac-8ca2b6560ad0" providerId="ADAL" clId="{6DB0D687-C88D-4306-A291-1C75F3A322C2}" dt="2024-03-11T16:52:02.517" v="3434" actId="20577"/>
        <pc:sldMasterMkLst>
          <pc:docMk/>
          <pc:sldMasterMk cId="0" sldId="2147483648"/>
        </pc:sldMasterMkLst>
        <pc:spChg chg="mod">
          <ac:chgData name="Alfred Asterjadhi" userId="39de57b9-85c0-4fd1-aaac-8ca2b6560ad0" providerId="ADAL" clId="{6DB0D687-C88D-4306-A291-1C75F3A322C2}" dt="2024-03-11T16:52:02.517" v="3434"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0-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95-00-00bn-mu-csi-fb-type-for-non-tb-sounding.pptx" TargetMode="External"/><Relationship Id="rId5" Type="http://schemas.openxmlformats.org/officeDocument/2006/relationships/hyperlink" Target="https://mentor.ieee.org/802.11/dcn/24/11-24-0224-00-00bn-discussion-on-a-ppdu-follow-up.pptx" TargetMode="External"/><Relationship Id="rId4" Type="http://schemas.openxmlformats.org/officeDocument/2006/relationships/hyperlink" Target="https://mentor.ieee.org/802.11/dcn/24/11-24-0187-00-00bn-clarifications-on-the-ldpc-rate-match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476-00-00bn-11-24-xxxx-00-tone-plan-design-principles-for-distributed-ru-v0.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5" Type="http://schemas.openxmlformats.org/officeDocument/2006/relationships/hyperlink" Target="https://mentor.ieee.org/802.11/dcn/24/11-24-0401-00-00bn-multiple-dru-follow-up.pptx" TargetMode="External"/><Relationship Id="rId4" Type="http://schemas.openxmlformats.org/officeDocument/2006/relationships/hyperlink" Target="https://mentor.ieee.org/802.11/dcn/24/11-24-0400-00-00bn-hybrid-ppdu-and-distribution-bandwidth-for-dru.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063-00-00bn-enhanced-acknowledgement-for-low-latency-communication-follow-up.pptx" TargetMode="External"/><Relationship Id="rId2" Type="http://schemas.openxmlformats.org/officeDocument/2006/relationships/hyperlink" Target="https://mentor.ieee.org/802.11/dcn/23/11-23-2023-00-00bn-further-discussion-o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2150-00-00bn-low-sta-cost-uhr-seamless-roaming-for-multi-link-device.pptx" TargetMode="External"/><Relationship Id="rId2" Type="http://schemas.openxmlformats.org/officeDocument/2006/relationships/hyperlink" Target="https://mentor.ieee.org/802.11/dcn/23/11-23-2147-00-00bn-improved-uhr-seamless-roaming-for-multi-link-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217-00-00bn-some-thoughts-on-relay-improvement.pptx" TargetMode="External"/><Relationship Id="rId4" Type="http://schemas.openxmlformats.org/officeDocument/2006/relationships/hyperlink" Target="https://mentor.ieee.org/802.11/dcn/23/11-23-2211-00-00bn-txop-bandwidth-expansion.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439-00-00bn-ueqm-evaluation-and-simulation-results.pptx" TargetMode="External"/><Relationship Id="rId2" Type="http://schemas.openxmlformats.org/officeDocument/2006/relationships/hyperlink" Target="https://mentor.ieee.org/802.11/dcn/24/11-24-0438-00-00bn-ueqm-benefit-analysis.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042-00-00bn-thoughts-on-flexible-control-frames.pptx" TargetMode="External"/><Relationship Id="rId2" Type="http://schemas.openxmlformats.org/officeDocument/2006/relationships/hyperlink" Target="https://mentor.ieee.org/802.11/dcn/24/11-24-0031-00-00bn-deterministic-backof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73-00-00bn-thoughts-on-proxy-scs.pptx" TargetMode="External"/><Relationship Id="rId4" Type="http://schemas.openxmlformats.org/officeDocument/2006/relationships/hyperlink" Target="https://mentor.ieee.org/802.11/dcn/24/11-24-0052-00-00bn-seamless-roaming-details.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083-00-00bn-smooth-roaming-follow-up-2.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91-00-00bn-enhanced-scheduling-method-for-low-latency-traffic-follow-up.pptx" TargetMode="External"/><Relationship Id="rId4" Type="http://schemas.openxmlformats.org/officeDocument/2006/relationships/hyperlink" Target="https://mentor.ieee.org/802.11/dcn/24/11-24-0090-00-00bn-protected-low-latency-communications-for-mlo.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84494268"/>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Hui Che</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Hui Che</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23/2217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0000"/>
                          </a:solidFill>
                          <a:effectLst/>
                          <a:latin typeface="+mn-lt"/>
                        </a:rPr>
                        <a:t>Jay Yang</a:t>
                      </a: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Relay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hlinkClick r:id="rId12"/>
                        </a:rPr>
                        <a:t>23/2142</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0000"/>
                          </a:solidFill>
                          <a:effectLst/>
                          <a:latin typeface="+mn-lt"/>
                        </a:rPr>
                        <a:t>Dana </a:t>
                      </a:r>
                      <a:r>
                        <a:rPr lang="en-GB" sz="1000" b="0" i="0" u="none" strike="noStrike" dirty="0" err="1">
                          <a:solidFill>
                            <a:srgbClr val="000000"/>
                          </a:solidFill>
                          <a:effectLst/>
                          <a:latin typeface="+mn-lt"/>
                        </a:rPr>
                        <a:t>Ciochina</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C-RTWT</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66630844"/>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24/0102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0000"/>
                          </a:solidFill>
                          <a:effectLst/>
                          <a:latin typeface="+mn-lt"/>
                        </a:rPr>
                        <a:t>Shawn Kim</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MAP-CMA</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24/0105</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0000"/>
                          </a:solidFill>
                          <a:effectLst/>
                          <a:latin typeface="+mn-lt"/>
                        </a:rPr>
                        <a:t>Dongguk Lim</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dirty="0">
                          <a:solidFill>
                            <a:srgbClr val="00000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24/0517</a:t>
                      </a:r>
                    </a:p>
                  </a:txBody>
                  <a:tcPr marL="9525" marR="9525" marT="9525" marB="0" anchor="b"/>
                </a:tc>
                <a:tc>
                  <a:txBody>
                    <a:bodyPr/>
                    <a:lstStyle/>
                    <a:p>
                      <a:pPr algn="l" fontAlgn="ctr"/>
                      <a:r>
                        <a:rPr lang="en-US" sz="1000" b="0" i="0" u="none" strike="noStrike">
                          <a:solidFill>
                            <a:srgbClr val="000000"/>
                          </a:solidFill>
                          <a:effectLst/>
                          <a:latin typeface="+mn-lt"/>
                        </a:rPr>
                        <a:t>Preallocation of subband for DSO - follow up</a:t>
                      </a:r>
                    </a:p>
                  </a:txBody>
                  <a:tcPr marL="85725" marR="9525" marT="9525" marB="0" anchor="ctr"/>
                </a:tc>
                <a:tc>
                  <a:txBody>
                    <a:bodyPr/>
                    <a:lstStyle/>
                    <a:p>
                      <a:pPr algn="ctr" fontAlgn="ctr"/>
                      <a:r>
                        <a:rPr lang="en-US" sz="1000" b="0" i="0" u="none" strike="noStrike">
                          <a:solidFill>
                            <a:srgbClr val="000000"/>
                          </a:solidFill>
                          <a:effectLst/>
                          <a:latin typeface="+mn-lt"/>
                        </a:rPr>
                        <a:t>Vishnu Ratnam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ctr"/>
                      <a:r>
                        <a:rPr lang="en-US" sz="1000" b="0" i="0" u="none" strike="noStrike">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35117264"/>
              </p:ext>
            </p:extLst>
          </p:nvPr>
        </p:nvGraphicFramePr>
        <p:xfrm>
          <a:off x="851217" y="1587465"/>
          <a:ext cx="7736268" cy="4807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endParaRPr lang="en-US" sz="10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1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10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81354723"/>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94456540"/>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endParaRPr lang="en-GB" sz="1000" kern="1200" dirty="0">
                        <a:solidFill>
                          <a:schemeClr val="tx1"/>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Second:</a:t>
            </a:r>
          </a:p>
          <a:p>
            <a:r>
              <a:rPr lang="en-US" sz="1800" dirty="0"/>
              <a:t>Discussion: </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23/2142</a:t>
            </a:r>
            <a:r>
              <a:rPr lang="en-US" sz="1600" b="0" dirty="0"/>
              <a:t> TXOP Adjustment for Inter-BSS R-TWT Schedule Protection*	Dana </a:t>
            </a:r>
            <a:r>
              <a:rPr lang="en-US" sz="1600" b="0" dirty="0" err="1"/>
              <a:t>Ciochina</a:t>
            </a:r>
            <a:endParaRPr lang="en-US" sz="1600" b="0" dirty="0"/>
          </a:p>
          <a:p>
            <a:pPr>
              <a:buFont typeface="Arial" panose="020B0604020202020204" pitchFamily="34" charset="0"/>
              <a:buChar char="•"/>
            </a:pPr>
            <a:r>
              <a:rPr lang="en-US" sz="1600" b="0" i="0" u="none" strike="noStrike" kern="1200" dirty="0">
                <a:solidFill>
                  <a:srgbClr val="000000"/>
                </a:solidFill>
                <a:effectLst/>
                <a:ea typeface="MS Gothic" panose="020B0609070205080204" pitchFamily="49" charset="-128"/>
                <a:hlinkClick r:id="rId3"/>
              </a:rPr>
              <a:t>24/0093</a:t>
            </a:r>
            <a:r>
              <a:rPr lang="en-US" sz="1600" b="0" i="0" u="none" strike="noStrike" kern="1200" dirty="0">
                <a:solidFill>
                  <a:srgbClr val="000000"/>
                </a:solidFill>
                <a:effectLst/>
                <a:ea typeface="MS Gothic" panose="020B0609070205080204" pitchFamily="49" charset="-128"/>
              </a:rPr>
              <a:t> NAV setting for Coordinated TDMA* 					</a:t>
            </a:r>
            <a:r>
              <a:rPr lang="en-GB" sz="1600" b="0" i="0" u="none" strike="noStrike" kern="1200" dirty="0">
                <a:solidFill>
                  <a:srgbClr val="000000"/>
                </a:solidFill>
                <a:effectLst/>
                <a:ea typeface="MS Gothic" panose="020B0609070205080204" pitchFamily="49" charset="-128"/>
              </a:rPr>
              <a:t>Dibakar Das</a:t>
            </a:r>
            <a:endParaRPr lang="en-US" sz="1600" b="0" i="0" u="none" strike="noStrike" dirty="0">
              <a:effectLst/>
            </a:endParaRPr>
          </a:p>
          <a:p>
            <a:pPr>
              <a:buFont typeface="Arial" panose="020B0604020202020204" pitchFamily="34" charset="0"/>
              <a:buChar char="•"/>
            </a:pPr>
            <a:r>
              <a:rPr lang="en-US" sz="1600" b="0" dirty="0">
                <a:hlinkClick r:id="rId4"/>
              </a:rPr>
              <a:t>24/0102</a:t>
            </a:r>
            <a:r>
              <a:rPr lang="en-US" sz="1600" b="0" dirty="0"/>
              <a:t> Multi-AP Coordinated Puncturing*						Shawn Kim</a:t>
            </a:r>
          </a:p>
          <a:p>
            <a:pPr>
              <a:buFont typeface="Arial" panose="020B0604020202020204" pitchFamily="34" charset="0"/>
              <a:buChar char="•"/>
            </a:pPr>
            <a:r>
              <a:rPr lang="en-US" sz="1600" b="0" dirty="0">
                <a:hlinkClick r:id="rId5"/>
              </a:rPr>
              <a:t>24/0105</a:t>
            </a:r>
            <a:r>
              <a:rPr lang="en-US" sz="1600" b="0" dirty="0"/>
              <a:t> TXOP for Relay communication in 11bn*					Dongguk Lim</a:t>
            </a: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hlinkClick r:id="rId2"/>
              </a:rPr>
              <a:t>24/0025</a:t>
            </a:r>
            <a:r>
              <a:rPr lang="en-US" sz="1200" dirty="0"/>
              <a:t> PHY modifications for high-mobility STAs				</a:t>
            </a:r>
            <a:r>
              <a:rPr lang="en-US" sz="1200" dirty="0" err="1"/>
              <a:t>Azin</a:t>
            </a:r>
            <a:r>
              <a:rPr lang="en-US" sz="1200" dirty="0"/>
              <a:t> </a:t>
            </a:r>
            <a:r>
              <a:rPr lang="en-US" sz="1200" dirty="0" err="1"/>
              <a:t>Neishaboori</a:t>
            </a:r>
            <a:endParaRPr lang="en-US" sz="1200" dirty="0"/>
          </a:p>
          <a:p>
            <a:pPr lvl="1">
              <a:buFont typeface="Arial" panose="020B0604020202020204" pitchFamily="34" charset="0"/>
              <a:buChar char="•"/>
            </a:pPr>
            <a:r>
              <a:rPr lang="en-US" sz="1200" dirty="0">
                <a:solidFill>
                  <a:srgbClr val="FF0000"/>
                </a:solidFill>
                <a:hlinkClick r:id="rId3"/>
              </a:rPr>
              <a:t>24/0180</a:t>
            </a:r>
            <a:r>
              <a:rPr lang="en-US" sz="1200" dirty="0">
                <a:solidFill>
                  <a:srgbClr val="FF0000"/>
                </a:solidFill>
              </a:rPr>
              <a:t> </a:t>
            </a:r>
            <a:r>
              <a:rPr lang="en-US" sz="1200" dirty="0"/>
              <a:t>Thoughts Beamforming						Xiaogang Chen</a:t>
            </a:r>
          </a:p>
          <a:p>
            <a:pPr lvl="1">
              <a:buFont typeface="Arial" panose="020B0604020202020204" pitchFamily="34" charset="0"/>
              <a:buChar char="•"/>
            </a:pPr>
            <a:r>
              <a:rPr lang="en-US" sz="1200" dirty="0">
                <a:hlinkClick r:id="rId4"/>
              </a:rPr>
              <a:t>24/0187</a:t>
            </a:r>
            <a:r>
              <a:rPr lang="en-US" sz="1200" dirty="0"/>
              <a:t> Clarifications on the LDPC rate matching				Xiaogang Chen</a:t>
            </a:r>
          </a:p>
          <a:p>
            <a:pPr lvl="1">
              <a:buFont typeface="Arial" panose="020B0604020202020204" pitchFamily="34" charset="0"/>
              <a:buChar char="•"/>
            </a:pPr>
            <a:r>
              <a:rPr lang="en-GB" sz="1200" dirty="0">
                <a:hlinkClick r:id="rId5"/>
              </a:rPr>
              <a:t>24/0224</a:t>
            </a:r>
            <a:r>
              <a:rPr lang="en-GB" sz="1200" dirty="0"/>
              <a:t> Discussion on A-PPDU follow-up					Ross Jian Yu</a:t>
            </a:r>
          </a:p>
          <a:p>
            <a:pPr lvl="1">
              <a:buFont typeface="Arial" panose="020B0604020202020204" pitchFamily="34" charset="0"/>
              <a:buChar char="•"/>
            </a:pPr>
            <a:r>
              <a:rPr lang="en-GB" sz="1200" dirty="0">
                <a:hlinkClick r:id="rId6"/>
              </a:rPr>
              <a:t>24/0395</a:t>
            </a:r>
            <a:r>
              <a:rPr lang="en-GB" sz="1200" dirty="0"/>
              <a:t> MU CSI Feedback Type for Non-TB Sounding			Junghoon Suh</a:t>
            </a:r>
          </a:p>
          <a:p>
            <a:pPr lvl="1">
              <a:buFont typeface="Arial" panose="020B0604020202020204" pitchFamily="34" charset="0"/>
              <a:buChar char="•"/>
            </a:pPr>
            <a:r>
              <a:rPr lang="en-US" sz="1200" dirty="0">
                <a:solidFill>
                  <a:srgbClr val="FF0000"/>
                </a:solidFill>
              </a:rPr>
              <a:t>24/0510 </a:t>
            </a:r>
            <a:r>
              <a:rPr lang="en-US" sz="1200" dirty="0"/>
              <a:t>High Level Thoughts on LDPC Rate Matching for 11bn		Yan Zhang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2"/>
              </a:rPr>
              <a:t>23/2026</a:t>
            </a:r>
            <a:r>
              <a:rPr lang="en-US" sz="1200" dirty="0"/>
              <a:t> </a:t>
            </a:r>
            <a:r>
              <a:rPr lang="en-US" sz="1200" b="0" i="0" u="none" strike="noStrike" kern="1200" dirty="0">
                <a:solidFill>
                  <a:srgbClr val="000000"/>
                </a:solidFill>
                <a:effectLst/>
                <a:ea typeface="MS Gothic" panose="020B0609070205080204" pitchFamily="49" charset="-128"/>
              </a:rPr>
              <a:t>Balanced Wireless In-Device</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[Q&amp;A, 5’]</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3"/>
              </a:rPr>
              <a:t>23/2002</a:t>
            </a:r>
            <a:r>
              <a:rPr lang="en-US" sz="1200" dirty="0"/>
              <a:t> </a:t>
            </a:r>
            <a:r>
              <a:rPr lang="en-US" sz="1200" b="0" i="0" u="none" strike="noStrike" kern="1200" dirty="0">
                <a:solidFill>
                  <a:srgbClr val="000000"/>
                </a:solidFill>
                <a:effectLst/>
                <a:ea typeface="MS Gothic" panose="020B0609070205080204" pitchFamily="49" charset="-128"/>
              </a:rPr>
              <a:t>In-device coexistence and interference follow-up</a:t>
            </a:r>
            <a:r>
              <a:rPr lang="en-US" sz="1200" dirty="0"/>
              <a:t> 		</a:t>
            </a:r>
            <a:r>
              <a:rPr lang="en-US" sz="1200" kern="1200" dirty="0">
                <a:ea typeface="MS Gothic" panose="020B0609070205080204" pitchFamily="49" charset="-128"/>
              </a:rPr>
              <a:t>Laurent Cariou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23/1963</a:t>
            </a:r>
            <a:r>
              <a:rPr lang="en-US" sz="1200" dirty="0"/>
              <a:t> </a:t>
            </a:r>
            <a:r>
              <a:rPr lang="en-US" sz="1200" b="0" i="0" u="none" strike="noStrike" kern="1200" dirty="0">
                <a:solidFill>
                  <a:srgbClr val="000000"/>
                </a:solidFill>
                <a:effectLst/>
                <a:ea typeface="MS Gothic" panose="020B0609070205080204" pitchFamily="49" charset="-128"/>
              </a:rPr>
              <a:t>Periodical NSS Adjustment for an MLD</a:t>
            </a:r>
            <a:r>
              <a:rPr lang="en-US" sz="1200" dirty="0"/>
              <a:t> 			</a:t>
            </a:r>
            <a:r>
              <a:rPr lang="en-US" sz="1200" b="0" i="0" u="none" strike="noStrike" kern="1200" dirty="0">
                <a:solidFill>
                  <a:srgbClr val="000000"/>
                </a:solidFill>
                <a:effectLst/>
                <a:ea typeface="MS Gothic" panose="020B0609070205080204" pitchFamily="49" charset="-128"/>
              </a:rPr>
              <a:t>Yunbo Li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5"/>
              </a:rPr>
              <a:t>23/2007</a:t>
            </a:r>
            <a:r>
              <a:rPr lang="en-US" sz="1200" dirty="0"/>
              <a:t> </a:t>
            </a:r>
            <a:r>
              <a:rPr lang="en-US" sz="1200" b="0" i="0" u="none" strike="noStrike" kern="1200" dirty="0">
                <a:solidFill>
                  <a:srgbClr val="000000"/>
                </a:solidFill>
                <a:effectLst/>
                <a:ea typeface="MS Gothic" panose="020B0609070205080204" pitchFamily="49" charset="-128"/>
              </a:rPr>
              <a:t>Enhancement of BSR</a:t>
            </a:r>
            <a:r>
              <a:rPr lang="en-US" sz="1200" dirty="0"/>
              <a:t> 						</a:t>
            </a:r>
            <a:r>
              <a:rPr lang="en-US" sz="1200" b="0" i="0" u="none" strike="noStrike" kern="1200" dirty="0">
                <a:solidFill>
                  <a:srgbClr val="000000"/>
                </a:solidFill>
                <a:effectLst/>
                <a:ea typeface="MS Gothic" panose="020B0609070205080204" pitchFamily="49" charset="-128"/>
              </a:rPr>
              <a:t>Frank Hsu</a:t>
            </a:r>
            <a:r>
              <a:rPr lang="en-US" sz="1200" dirty="0"/>
              <a:t> </a:t>
            </a:r>
            <a:r>
              <a:rPr lang="en-US" sz="1200" b="0" i="0" u="none" strike="noStrike" kern="1200" dirty="0">
                <a:solidFill>
                  <a:srgbClr val="0D0D0D"/>
                </a:solidFill>
                <a:effectLst/>
                <a:ea typeface="MS Gothic" panose="020B0609070205080204" pitchFamily="49" charset="-128"/>
              </a:rPr>
              <a:t>	</a:t>
            </a:r>
            <a:r>
              <a:rPr lang="en-US" sz="1200" dirty="0"/>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a:t>
            </a:r>
          </a:p>
          <a:p>
            <a:pPr lvl="1">
              <a:buFont typeface="Arial" panose="020B0604020202020204" pitchFamily="34" charset="0"/>
              <a:buChar char="•"/>
            </a:pPr>
            <a:r>
              <a:rPr lang="en-US" sz="1200" dirty="0">
                <a:hlinkClick r:id="rId2"/>
              </a:rPr>
              <a:t>23/2200</a:t>
            </a:r>
            <a:r>
              <a:rPr lang="en-US" sz="1200" dirty="0"/>
              <a:t>	Distribution bandwidth of DRU				Ross J. Yu</a:t>
            </a:r>
          </a:p>
          <a:p>
            <a:pPr lvl="1">
              <a:buFont typeface="Arial" panose="020B0604020202020204" pitchFamily="34" charset="0"/>
              <a:buChar char="•"/>
            </a:pPr>
            <a:r>
              <a:rPr lang="en-US" sz="1200" dirty="0">
                <a:hlinkClick r:id="rId3"/>
              </a:rPr>
              <a:t>24/0332</a:t>
            </a:r>
            <a:r>
              <a:rPr lang="en-US" sz="1200" dirty="0"/>
              <a:t>	Discussion on DRUs						Brian Hart	 </a:t>
            </a:r>
          </a:p>
          <a:p>
            <a:pPr lvl="1">
              <a:buFont typeface="Arial" panose="020B0604020202020204" pitchFamily="34" charset="0"/>
              <a:buChar char="•"/>
            </a:pPr>
            <a:r>
              <a:rPr lang="en-GB" sz="1200" dirty="0">
                <a:solidFill>
                  <a:srgbClr val="FF0000"/>
                </a:solidFill>
                <a:hlinkClick r:id="rId4"/>
              </a:rPr>
              <a:t>24/0400</a:t>
            </a:r>
            <a:r>
              <a:rPr lang="en-GB" sz="1200" dirty="0"/>
              <a:t>	Hybrid PPDU and Distribution Bandwidth for DRU	Eunsung Park	 </a:t>
            </a:r>
          </a:p>
          <a:p>
            <a:pPr lvl="1">
              <a:buFont typeface="Arial" panose="020B0604020202020204" pitchFamily="34" charset="0"/>
              <a:buChar char="•"/>
            </a:pPr>
            <a:r>
              <a:rPr lang="en-US" sz="1200" dirty="0">
                <a:solidFill>
                  <a:srgbClr val="FF0000"/>
                </a:solidFill>
                <a:hlinkClick r:id="rId5"/>
              </a:rPr>
              <a:t>24/0401</a:t>
            </a:r>
            <a:r>
              <a:rPr lang="en-US" sz="1200" dirty="0"/>
              <a:t>	Multiple DRU Follow Up					Eunsung Park		 </a:t>
            </a:r>
          </a:p>
          <a:p>
            <a:pPr lvl="1">
              <a:buFont typeface="Arial" panose="020B0604020202020204" pitchFamily="34" charset="0"/>
              <a:buChar char="•"/>
            </a:pPr>
            <a:r>
              <a:rPr lang="en-US" sz="1200" dirty="0">
                <a:solidFill>
                  <a:srgbClr val="FF0000"/>
                </a:solidFill>
                <a:hlinkClick r:id="rId6"/>
              </a:rPr>
              <a:t>24/0402</a:t>
            </a:r>
            <a:r>
              <a:rPr lang="en-US" sz="1200" dirty="0"/>
              <a:t>	20 MHz Tone Plan and Pilot Design for DRU		Eunsung Park	 </a:t>
            </a:r>
          </a:p>
          <a:p>
            <a:pPr lvl="1">
              <a:buFont typeface="Arial" panose="020B0604020202020204" pitchFamily="34" charset="0"/>
              <a:buChar char="•"/>
            </a:pPr>
            <a:r>
              <a:rPr lang="en-GB" sz="1200" dirty="0">
                <a:solidFill>
                  <a:srgbClr val="FF0000"/>
                </a:solidFill>
                <a:hlinkClick r:id="rId7"/>
              </a:rPr>
              <a:t>24/0429</a:t>
            </a:r>
            <a:r>
              <a:rPr lang="en-GB" sz="1200" dirty="0"/>
              <a:t>	Range Extension with </a:t>
            </a:r>
            <a:r>
              <a:rPr lang="en-GB" sz="1200" dirty="0" err="1"/>
              <a:t>dRU</a:t>
            </a:r>
            <a:r>
              <a:rPr lang="en-GB" sz="1200" dirty="0"/>
              <a:t>					Sigurd Schelstraete	 </a:t>
            </a:r>
          </a:p>
          <a:p>
            <a:pPr lvl="1">
              <a:buFont typeface="Arial" panose="020B0604020202020204" pitchFamily="34" charset="0"/>
              <a:buChar char="•"/>
            </a:pPr>
            <a:r>
              <a:rPr lang="en-US" sz="1200" dirty="0">
                <a:hlinkClick r:id="rId8"/>
              </a:rPr>
              <a:t>24/0476</a:t>
            </a:r>
            <a:r>
              <a:rPr lang="en-US" sz="1200" dirty="0"/>
              <a:t>	Tone Plan Design Principles for Distributed RU		Bo Gong	 </a:t>
            </a:r>
          </a:p>
          <a:p>
            <a:pPr lvl="1">
              <a:buFont typeface="Arial" panose="020B0604020202020204" pitchFamily="34" charset="0"/>
              <a:buChar char="•"/>
            </a:pPr>
            <a:r>
              <a:rPr lang="en-US" sz="1200" dirty="0">
                <a:solidFill>
                  <a:srgbClr val="FF0000"/>
                </a:solidFill>
              </a:rPr>
              <a:t>24/0500</a:t>
            </a:r>
            <a:r>
              <a:rPr lang="en-US" sz="1200" dirty="0"/>
              <a:t>	Follow up on high level thoughts on </a:t>
            </a:r>
            <a:r>
              <a:rPr lang="en-US" sz="1200" dirty="0" err="1"/>
              <a:t>dRU</a:t>
            </a:r>
            <a:r>
              <a:rPr lang="en-US" sz="1200" dirty="0"/>
              <a:t> design		Lin Yang	 </a:t>
            </a:r>
          </a:p>
          <a:p>
            <a:pPr lvl="1">
              <a:buFont typeface="Arial" panose="020B0604020202020204" pitchFamily="34" charset="0"/>
              <a:buChar char="•"/>
            </a:pPr>
            <a:r>
              <a:rPr lang="en-US" sz="1200" dirty="0">
                <a:solidFill>
                  <a:srgbClr val="FF0000"/>
                </a:solidFill>
              </a:rPr>
              <a:t>24/0501</a:t>
            </a:r>
            <a:r>
              <a:rPr lang="en-US" sz="1200" dirty="0"/>
              <a:t>	Pilot design considerations for </a:t>
            </a:r>
            <a:r>
              <a:rPr lang="en-US" sz="1200" dirty="0" err="1"/>
              <a:t>dRU</a:t>
            </a:r>
            <a:r>
              <a:rPr lang="en-US" sz="1200" dirty="0"/>
              <a:t>				Lin Yang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23/2023</a:t>
            </a:r>
            <a:r>
              <a:rPr lang="en-GB" sz="1200" dirty="0"/>
              <a:t> </a:t>
            </a:r>
            <a:r>
              <a:rPr lang="en-GB" sz="1200" b="0" i="0" u="none" strike="noStrike" kern="1200" dirty="0">
                <a:solidFill>
                  <a:srgbClr val="000000"/>
                </a:solidFill>
                <a:effectLst/>
                <a:ea typeface="MS Gothic" panose="020B0609070205080204" pitchFamily="49" charset="-128"/>
              </a:rPr>
              <a:t>Further discussion on Non-Primary Channel Access</a:t>
            </a:r>
            <a:r>
              <a:rPr lang="en-GB" sz="1200" dirty="0"/>
              <a:t> 			</a:t>
            </a:r>
            <a:r>
              <a:rPr lang="en-GB" sz="1200" b="0" i="0" u="none" strike="noStrike" kern="1200" dirty="0">
                <a:solidFill>
                  <a:srgbClr val="000000"/>
                </a:solidFill>
                <a:effectLst/>
                <a:ea typeface="MS Gothic" panose="020B0609070205080204" pitchFamily="49" charset="-128"/>
              </a:rPr>
              <a:t>Sindhu Verma</a:t>
            </a:r>
            <a:endParaRPr lang="en-GB" sz="1200" dirty="0"/>
          </a:p>
          <a:p>
            <a:pPr lvl="1">
              <a:buFont typeface="Arial" panose="020B0604020202020204" pitchFamily="34" charset="0"/>
              <a:buChar char="•"/>
            </a:pPr>
            <a:r>
              <a:rPr lang="en-US" sz="1200" dirty="0">
                <a:hlinkClick r:id="rId3"/>
              </a:rPr>
              <a:t>23/2063</a:t>
            </a:r>
            <a:r>
              <a:rPr lang="en-US" sz="1200" dirty="0"/>
              <a:t> Enhanced Ack. for Low Latency Communication Follow-Up	Tuncer Baykas</a:t>
            </a:r>
          </a:p>
          <a:p>
            <a:pPr lvl="1">
              <a:buFont typeface="Arial" panose="020B0604020202020204" pitchFamily="34" charset="0"/>
              <a:buChar char="•"/>
            </a:pPr>
            <a:r>
              <a:rPr lang="en-US" sz="1200" dirty="0">
                <a:hlinkClick r:id="rId4"/>
              </a:rPr>
              <a:t>23/2126</a:t>
            </a:r>
            <a:r>
              <a:rPr lang="en-US" sz="1200" dirty="0"/>
              <a:t> Low latency channel access follow up				Dmitry Akhmetov	</a:t>
            </a:r>
          </a:p>
          <a:p>
            <a:pPr lvl="1">
              <a:buFont typeface="Arial" panose="020B0604020202020204" pitchFamily="34" charset="0"/>
              <a:buChar char="•"/>
            </a:pPr>
            <a:r>
              <a:rPr lang="en-US" sz="1200" dirty="0">
                <a:hlinkClick r:id="rId5"/>
              </a:rPr>
              <a:t>23/2127</a:t>
            </a:r>
            <a:r>
              <a:rPr lang="en-US" sz="1200" dirty="0"/>
              <a:t> 11bn Power Save							Jeongki Kim</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hlinkClick r:id="rId5"/>
              </a:rPr>
              <a:t>24/0428</a:t>
            </a:r>
            <a:r>
              <a:rPr lang="en-GB" sz="1200" dirty="0"/>
              <a:t> UHR preamble design options						Sigurd Schelstraete	</a:t>
            </a:r>
          </a:p>
          <a:p>
            <a:pPr lvl="1">
              <a:buFont typeface="Arial" panose="020B0604020202020204" pitchFamily="34" charset="0"/>
              <a:buChar char="•"/>
            </a:pPr>
            <a:r>
              <a:rPr lang="en-US" sz="1200" dirty="0">
                <a:hlinkClick r:id="rId6"/>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7"/>
              </a:rPr>
              <a:t>24/0437</a:t>
            </a:r>
            <a:r>
              <a:rPr lang="en-US" sz="1200" dirty="0"/>
              <a:t> Interference Mitigation for Improved Reliability – More Insights	Shimi Shilo</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a:p>
            <a:pPr marL="0" lvl="0" indent="0"/>
            <a:r>
              <a:rPr lang="en-GB" sz="1200" b="0" dirty="0"/>
              <a:t>*Requested to be presented immediately after 24/409</a:t>
            </a:r>
            <a:endParaRPr lang="en-US" sz="12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23/2147</a:t>
            </a:r>
            <a:r>
              <a:rPr lang="en-GB" sz="1200" dirty="0"/>
              <a:t> Improved UHR Seamless Roaming for MLD				Hui Che	</a:t>
            </a:r>
          </a:p>
          <a:p>
            <a:pPr lvl="1">
              <a:buFont typeface="Arial" panose="020B0604020202020204" pitchFamily="34" charset="0"/>
              <a:buChar char="•"/>
            </a:pPr>
            <a:r>
              <a:rPr lang="en-GB" sz="1200" dirty="0">
                <a:hlinkClick r:id="rId3"/>
              </a:rPr>
              <a:t>23/2150</a:t>
            </a:r>
            <a:r>
              <a:rPr lang="en-GB" sz="1200" dirty="0"/>
              <a:t> Low STA Cost UHR Seamless Roaming for MLD			Hui Che	</a:t>
            </a:r>
          </a:p>
          <a:p>
            <a:pPr lvl="1">
              <a:buFont typeface="Arial" panose="020B0604020202020204" pitchFamily="34" charset="0"/>
              <a:buChar char="•"/>
            </a:pPr>
            <a:r>
              <a:rPr lang="en-GB" sz="1200" dirty="0">
                <a:hlinkClick r:id="rId4"/>
              </a:rPr>
              <a:t>23/2211</a:t>
            </a:r>
            <a:r>
              <a:rPr lang="en-GB" sz="1200" dirty="0"/>
              <a:t> TXOP bandwidth expansion						Shawn Kim	</a:t>
            </a:r>
          </a:p>
          <a:p>
            <a:pPr lvl="1">
              <a:buFont typeface="Arial" panose="020B0604020202020204" pitchFamily="34" charset="0"/>
              <a:buChar char="•"/>
            </a:pPr>
            <a:r>
              <a:rPr lang="en-GB" sz="1200" dirty="0">
                <a:hlinkClick r:id="rId5"/>
              </a:rPr>
              <a:t>23/2217</a:t>
            </a:r>
            <a:r>
              <a:rPr lang="en-GB" sz="1200" dirty="0"/>
              <a:t> Some thoughts on relay improvement					Jay Yang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a:t>
            </a:r>
          </a:p>
          <a:p>
            <a:pPr lvl="1">
              <a:buFont typeface="Arial" panose="020B0604020202020204" pitchFamily="34" charset="0"/>
              <a:buChar char="•"/>
            </a:pPr>
            <a:r>
              <a:rPr lang="en-GB" sz="1200" dirty="0">
                <a:solidFill>
                  <a:srgbClr val="FF0000"/>
                </a:solidFill>
              </a:rPr>
              <a:t>24/0433</a:t>
            </a:r>
            <a:r>
              <a:rPr lang="en-GB" sz="1200" dirty="0"/>
              <a:t> Analysis on UEQM and UEQ MCS					Ross Jian Yu</a:t>
            </a:r>
          </a:p>
          <a:p>
            <a:pPr lvl="1">
              <a:buFont typeface="Arial" panose="020B0604020202020204" pitchFamily="34" charset="0"/>
              <a:buChar char="•"/>
            </a:pPr>
            <a:r>
              <a:rPr lang="en-GB" sz="1200" dirty="0">
                <a:hlinkClick r:id="rId2"/>
              </a:rPr>
              <a:t>24/0438</a:t>
            </a:r>
            <a:r>
              <a:rPr lang="en-GB" sz="1200" dirty="0"/>
              <a:t> UEQM Benefit Analysis						Rainer Strobel	</a:t>
            </a:r>
          </a:p>
          <a:p>
            <a:pPr lvl="1">
              <a:buFont typeface="Arial" panose="020B0604020202020204" pitchFamily="34" charset="0"/>
              <a:buChar char="•"/>
            </a:pPr>
            <a:r>
              <a:rPr lang="en-GB" sz="1200" dirty="0">
                <a:hlinkClick r:id="rId3"/>
              </a:rPr>
              <a:t>24/0439</a:t>
            </a:r>
            <a:r>
              <a:rPr lang="en-GB" sz="1200" dirty="0"/>
              <a:t> UEQM evaluation and simulation results				Rainer Strobel	</a:t>
            </a:r>
          </a:p>
          <a:p>
            <a:pPr lvl="1">
              <a:buFont typeface="Arial" panose="020B0604020202020204" pitchFamily="34" charset="0"/>
              <a:buChar char="•"/>
            </a:pPr>
            <a:r>
              <a:rPr lang="en-GB" sz="1200" dirty="0">
                <a:solidFill>
                  <a:srgbClr val="FF0000"/>
                </a:solidFill>
              </a:rPr>
              <a:t>24/0474</a:t>
            </a:r>
            <a:r>
              <a:rPr lang="en-GB" sz="1200" dirty="0"/>
              <a:t> UHR unequal modulation pattern and new MCS			Rui Cao</a:t>
            </a:r>
          </a:p>
          <a:p>
            <a:pPr lvl="1">
              <a:buFont typeface="Arial" panose="020B0604020202020204" pitchFamily="34" charset="0"/>
              <a:buChar char="•"/>
            </a:pPr>
            <a:r>
              <a:rPr lang="en-GB" sz="1200" dirty="0">
                <a:solidFill>
                  <a:srgbClr val="FF0000"/>
                </a:solidFill>
              </a:rPr>
              <a:t>24/0498</a:t>
            </a:r>
            <a:r>
              <a:rPr lang="en-GB" sz="1200" dirty="0"/>
              <a:t> Unequal Modulation in MIMO </a:t>
            </a:r>
            <a:r>
              <a:rPr lang="en-GB" sz="1200" dirty="0" err="1"/>
              <a:t>TxBF</a:t>
            </a:r>
            <a:r>
              <a:rPr lang="en-GB" sz="1200" dirty="0"/>
              <a:t> and New MCS for 11bn	Alice Chen</a:t>
            </a:r>
          </a:p>
          <a:p>
            <a:pPr lvl="1">
              <a:buFont typeface="Arial" panose="020B0604020202020204" pitchFamily="34" charset="0"/>
              <a:buChar char="•"/>
            </a:pPr>
            <a:r>
              <a:rPr lang="en-GB" sz="1200" dirty="0">
                <a:solidFill>
                  <a:srgbClr val="FF0000"/>
                </a:solidFill>
              </a:rPr>
              <a:t>24/0507</a:t>
            </a:r>
            <a:r>
              <a:rPr lang="en-GB" sz="1200" dirty="0"/>
              <a:t> UEQM – Further details						Ron Porat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24/0031</a:t>
            </a:r>
            <a:r>
              <a:rPr lang="en-GB" sz="1200" dirty="0"/>
              <a:t>	 Deterministic Backoff				Menzo Wentink	</a:t>
            </a:r>
          </a:p>
          <a:p>
            <a:pPr lvl="1">
              <a:buFont typeface="Arial" panose="020B0604020202020204" pitchFamily="34" charset="0"/>
              <a:buChar char="•"/>
            </a:pPr>
            <a:r>
              <a:rPr lang="en-GB" sz="1200" dirty="0">
                <a:hlinkClick r:id="rId3"/>
              </a:rPr>
              <a:t>24/0042</a:t>
            </a:r>
            <a:r>
              <a:rPr lang="en-GB" sz="1200" dirty="0"/>
              <a:t>	 Thoughts on Flexible Control frames		George Cherian</a:t>
            </a:r>
          </a:p>
          <a:p>
            <a:pPr lvl="1">
              <a:buFont typeface="Arial" panose="020B0604020202020204" pitchFamily="34" charset="0"/>
              <a:buChar char="•"/>
            </a:pPr>
            <a:r>
              <a:rPr lang="en-GB" sz="1200" dirty="0">
                <a:hlinkClick r:id="rId4"/>
              </a:rPr>
              <a:t>24/0052</a:t>
            </a:r>
            <a:r>
              <a:rPr lang="en-GB" sz="1200" dirty="0"/>
              <a:t>	Seamless Roaming details				Duncan Ho 	</a:t>
            </a:r>
          </a:p>
          <a:p>
            <a:pPr lvl="1">
              <a:buFont typeface="Arial" panose="020B0604020202020204" pitchFamily="34" charset="0"/>
              <a:buChar char="•"/>
            </a:pPr>
            <a:r>
              <a:rPr lang="en-GB" sz="1200" dirty="0">
                <a:hlinkClick r:id="rId5"/>
              </a:rPr>
              <a:t>24/0073</a:t>
            </a:r>
            <a:r>
              <a:rPr lang="en-GB" sz="1200" dirty="0"/>
              <a:t>	 Thoughts on proxy SCS				Guogang Huang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a:t>
            </a:r>
          </a:p>
          <a:p>
            <a:pPr lvl="1">
              <a:buFont typeface="Arial" panose="020B0604020202020204" pitchFamily="34" charset="0"/>
              <a:buChar char="•"/>
            </a:pPr>
            <a:r>
              <a:rPr lang="en-GB" sz="1200" dirty="0"/>
              <a:t>TBD (spillover from previous PHY sessions)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24/0074</a:t>
            </a:r>
            <a:r>
              <a:rPr lang="en-GB" sz="1200" dirty="0"/>
              <a:t>	 Relay operation follow-up							Guogang Huang	</a:t>
            </a:r>
          </a:p>
          <a:p>
            <a:pPr lvl="1">
              <a:buFont typeface="Arial" panose="020B0604020202020204" pitchFamily="34" charset="0"/>
              <a:buChar char="•"/>
            </a:pPr>
            <a:r>
              <a:rPr lang="en-GB" sz="1200" dirty="0">
                <a:hlinkClick r:id="rId3"/>
              </a:rPr>
              <a:t>24/0083</a:t>
            </a:r>
            <a:r>
              <a:rPr lang="en-GB" sz="1200" dirty="0"/>
              <a:t>	Smooth roaming follow up 2							Liwen Chu	</a:t>
            </a:r>
          </a:p>
          <a:p>
            <a:pPr lvl="1">
              <a:buFont typeface="Arial" panose="020B0604020202020204" pitchFamily="34" charset="0"/>
              <a:buChar char="•"/>
            </a:pPr>
            <a:r>
              <a:rPr lang="en-GB" sz="1200" dirty="0">
                <a:hlinkClick r:id="rId4"/>
              </a:rPr>
              <a:t>24/0090</a:t>
            </a:r>
            <a:r>
              <a:rPr lang="en-GB" sz="1200" dirty="0"/>
              <a:t>	Protected Low Latency Communications for MLO				Serhat Erkucuk	</a:t>
            </a:r>
          </a:p>
          <a:p>
            <a:pPr lvl="1">
              <a:buFont typeface="Arial" panose="020B0604020202020204" pitchFamily="34" charset="0"/>
              <a:buChar char="•"/>
            </a:pPr>
            <a:r>
              <a:rPr lang="en-GB" sz="1200" dirty="0">
                <a:hlinkClick r:id="rId5"/>
              </a:rPr>
              <a:t>24/0091</a:t>
            </a:r>
            <a:r>
              <a:rPr lang="en-GB" sz="1200" dirty="0"/>
              <a:t>	Enhanced Scheduling Method for Low Latency Traffic – Follow Up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194798</TotalTime>
  <Words>6424</Words>
  <Application>Microsoft Office PowerPoint</Application>
  <PresentationFormat>On-screen Show (4:3)</PresentationFormat>
  <Paragraphs>1720</Paragraphs>
  <Slides>59</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9"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Tuesday PHY Agenda–PM1</vt:lpstr>
      <vt:lpstr>Tuesday MAC Agenda–PM1</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2024-03-11T16:53:52Z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