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0" r:id="rId30"/>
    <p:sldId id="1006" r:id="rId31"/>
    <p:sldId id="1023" r:id="rId32"/>
    <p:sldId id="1024" r:id="rId33"/>
    <p:sldId id="1028" r:id="rId34"/>
    <p:sldId id="1081" r:id="rId35"/>
    <p:sldId id="1082" r:id="rId36"/>
    <p:sldId id="1093" r:id="rId37"/>
    <p:sldId id="1094" r:id="rId38"/>
    <p:sldId id="1063" r:id="rId39"/>
    <p:sldId id="1064" r:id="rId40"/>
    <p:sldId id="1029" r:id="rId41"/>
    <p:sldId id="1038" r:id="rId42"/>
    <p:sldId id="356" r:id="rId43"/>
    <p:sldId id="1039" r:id="rId44"/>
    <p:sldId id="1069" r:id="rId45"/>
    <p:sldId id="997" r:id="rId46"/>
    <p:sldId id="362" r:id="rId47"/>
    <p:sldId id="1034" r:id="rId48"/>
    <p:sldId id="323"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5D7F4B-4CFD-4D5A-A60B-02496C8C34BE}" v="20" dt="2024-02-05T16:53:20.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20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0171-01-00bn-tgbn-motions-list-part-1.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11/dcn/23/11-23-0079-10-0uhr-uhr-draft%02proposed-csd.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February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AM2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February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February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70295120"/>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tc>
                  <a:txBody>
                    <a:bodyPr/>
                    <a:lstStyle/>
                    <a:p>
                      <a:pPr algn="ctr"/>
                      <a:r>
                        <a:rPr lang="en-US" sz="1800" b="1" dirty="0">
                          <a:solidFill>
                            <a:schemeClr val="tx1"/>
                          </a:solidFill>
                        </a:rPr>
                        <a:t>TGbn</a:t>
                      </a:r>
                      <a:endParaRPr lang="en-US"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0561526"/>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0603288"/>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New Submissions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63247251"/>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Submissions Requests Received Past Deadline</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February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76469355"/>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GB" sz="1000" kern="1200" dirty="0">
                        <a:solidFill>
                          <a:srgbClr val="00B050"/>
                        </a:solidFill>
                        <a:effectLst/>
                        <a:latin typeface="+mn-lt"/>
                        <a:ea typeface="MS Gothic" panose="020B0609070205080204" pitchFamily="49" charset="-128"/>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FF0000"/>
                </a:solidFill>
              </a:rPr>
              <a:t>TBD</a:t>
            </a:r>
          </a:p>
          <a:p>
            <a:pPr lvl="1">
              <a:buFont typeface="Arial" panose="020B0604020202020204" pitchFamily="34" charset="0"/>
              <a:buChar char="•"/>
            </a:pPr>
            <a:r>
              <a:rPr lang="en-US" sz="1800" dirty="0">
                <a:solidFill>
                  <a:schemeClr val="tx1"/>
                </a:solidFill>
              </a:rPr>
              <a:t>Teleconferences Jan-Mar: </a:t>
            </a:r>
            <a:r>
              <a:rPr lang="en-US" sz="1800" dirty="0">
                <a:solidFill>
                  <a:srgbClr val="FF0000"/>
                </a:solidFill>
              </a:rPr>
              <a:t>TBD</a:t>
            </a:r>
            <a:endParaRPr lang="en-US" sz="1800" dirty="0">
              <a:solidFill>
                <a:schemeClr val="tx1"/>
              </a:solidFill>
            </a:endParaRPr>
          </a:p>
          <a:p>
            <a:pPr marL="457200" lvl="1" indent="0"/>
            <a:endParaRPr lang="en-US" sz="1800" dirty="0"/>
          </a:p>
          <a:p>
            <a:r>
              <a:rPr lang="en-US" sz="1800" dirty="0"/>
              <a:t>Move: 		Second:</a:t>
            </a:r>
          </a:p>
          <a:p>
            <a:r>
              <a:rPr lang="en-US" sz="1800" dirty="0"/>
              <a:t>Discussion: </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US" sz="1400" b="0" i="0" strike="noStrike" dirty="0">
                <a:solidFill>
                  <a:schemeClr val="tx1"/>
                </a:solidFill>
                <a:effectLst/>
              </a:rPr>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endParaRPr lang="en-GB"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11-24/0171rX</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February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hlinkClick r:id="rId4"/>
              </a:rPr>
              <a:t>https://mentor.ieee.org/802.11/dcn/23/11-23-0079-10-0uhr-uhr-draft%02proposed-csd.docx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February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February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191889</TotalTime>
  <Words>3057</Words>
  <Application>Microsoft Office PowerPoint</Application>
  <PresentationFormat>On-screen Show (4:3)</PresentationFormat>
  <Paragraphs>526</Paragraphs>
  <Slides>48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Arial</vt:lpstr>
      <vt:lpstr>Arial Black</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Monday Joint Agenda-PM2</vt:lpstr>
      <vt:lpstr>Summary from January 2024 meeting</vt:lpstr>
      <vt:lpstr>Approve TG Minutes</vt:lpstr>
      <vt:lpstr>Submissions</vt:lpstr>
      <vt:lpstr>Tuesday PHY Agenda–AM2</vt:lpstr>
      <vt:lpstr>Tuesday MAC Agenda–AM2</vt:lpstr>
      <vt:lpstr>Tuesday PHY Agenda–PM1</vt:lpstr>
      <vt:lpstr>Tuesday MAC Agenda–PM1</vt:lpstr>
      <vt:lpstr>Wednesday PHY Agenda–AM1</vt:lpstr>
      <vt:lpstr>Wednesday MAC Agenda–AM1</vt:lpstr>
      <vt:lpstr>Thursday Joint Agenda-AM2</vt:lpstr>
      <vt:lpstr>Submissions</vt:lpstr>
      <vt:lpstr>Thursday Joint Agenda-PM2</vt:lpstr>
      <vt:lpstr>Submissions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2024-02-05T16:58:40Z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