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6"/>
  </p:notes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391" r:id="rId18"/>
    <p:sldId id="2389" r:id="rId19"/>
    <p:sldId id="2390" r:id="rId20"/>
    <p:sldId id="2388" r:id="rId21"/>
    <p:sldId id="2377" r:id="rId22"/>
    <p:sldId id="2373" r:id="rId23"/>
    <p:sldId id="293" r:id="rId24"/>
    <p:sldId id="267" r:id="rId2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3" autoAdjust="0"/>
    <p:restoredTop sz="96786"/>
  </p:normalViewPr>
  <p:slideViewPr>
    <p:cSldViewPr snapToGrid="0" snapToObjects="1">
      <p:cViewPr varScale="1">
        <p:scale>
          <a:sx n="111" d="100"/>
          <a:sy n="111" d="100"/>
        </p:scale>
        <p:origin x="129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E19F722B-49B7-4DB5-902D-E5F5EAC11282}"/>
    <pc:docChg chg="addSld modSld modMainMaster">
      <pc:chgData name="Ansley, Carol (CCI-Atlanta)" userId="cbcdc21a-90c4-4b2f-81f7-da4165205229" providerId="ADAL" clId="{E19F722B-49B7-4DB5-902D-E5F5EAC11282}" dt="2024-03-06T16:50:50.967" v="184" actId="20577"/>
      <pc:docMkLst>
        <pc:docMk/>
      </pc:docMkLst>
      <pc:sldChg chg="modSp mod">
        <pc:chgData name="Ansley, Carol (CCI-Atlanta)" userId="cbcdc21a-90c4-4b2f-81f7-da4165205229" providerId="ADAL" clId="{E19F722B-49B7-4DB5-902D-E5F5EAC11282}" dt="2024-03-06T16:43:44.292" v="12" actId="20577"/>
        <pc:sldMkLst>
          <pc:docMk/>
          <pc:sldMk cId="0" sldId="256"/>
        </pc:sldMkLst>
        <pc:spChg chg="mod">
          <ac:chgData name="Ansley, Carol (CCI-Atlanta)" userId="cbcdc21a-90c4-4b2f-81f7-da4165205229" providerId="ADAL" clId="{E19F722B-49B7-4DB5-902D-E5F5EAC11282}" dt="2024-03-06T16:43:31.634" v="4" actId="20577"/>
          <ac:spMkLst>
            <pc:docMk/>
            <pc:sldMk cId="0" sldId="256"/>
            <ac:spMk id="53" creationId="{00000000-0000-0000-0000-000000000000}"/>
          </ac:spMkLst>
        </pc:spChg>
        <pc:spChg chg="mod">
          <ac:chgData name="Ansley, Carol (CCI-Atlanta)" userId="cbcdc21a-90c4-4b2f-81f7-da4165205229" providerId="ADAL" clId="{E19F722B-49B7-4DB5-902D-E5F5EAC11282}" dt="2024-03-06T16:43:44.292" v="12" actId="20577"/>
          <ac:spMkLst>
            <pc:docMk/>
            <pc:sldMk cId="0" sldId="256"/>
            <ac:spMk id="54" creationId="{00000000-0000-0000-0000-000000000000}"/>
          </ac:spMkLst>
        </pc:spChg>
      </pc:sldChg>
      <pc:sldChg chg="modSp mod">
        <pc:chgData name="Ansley, Carol (CCI-Atlanta)" userId="cbcdc21a-90c4-4b2f-81f7-da4165205229" providerId="ADAL" clId="{E19F722B-49B7-4DB5-902D-E5F5EAC11282}" dt="2024-03-06T16:43:52.809" v="20" actId="20577"/>
        <pc:sldMkLst>
          <pc:docMk/>
          <pc:sldMk cId="0" sldId="257"/>
        </pc:sldMkLst>
        <pc:spChg chg="mod">
          <ac:chgData name="Ansley, Carol (CCI-Atlanta)" userId="cbcdc21a-90c4-4b2f-81f7-da4165205229" providerId="ADAL" clId="{E19F722B-49B7-4DB5-902D-E5F5EAC11282}" dt="2024-03-06T16:43:52.809" v="20" actId="20577"/>
          <ac:spMkLst>
            <pc:docMk/>
            <pc:sldMk cId="0" sldId="257"/>
            <ac:spMk id="59" creationId="{00000000-0000-0000-0000-000000000000}"/>
          </ac:spMkLst>
        </pc:spChg>
      </pc:sldChg>
      <pc:sldChg chg="modSp mod">
        <pc:chgData name="Ansley, Carol (CCI-Atlanta)" userId="cbcdc21a-90c4-4b2f-81f7-da4165205229" providerId="ADAL" clId="{E19F722B-49B7-4DB5-902D-E5F5EAC11282}" dt="2024-03-06T16:44:23.903" v="22" actId="207"/>
        <pc:sldMkLst>
          <pc:docMk/>
          <pc:sldMk cId="434194369" sldId="2389"/>
        </pc:sldMkLst>
        <pc:spChg chg="mod">
          <ac:chgData name="Ansley, Carol (CCI-Atlanta)" userId="cbcdc21a-90c4-4b2f-81f7-da4165205229" providerId="ADAL" clId="{E19F722B-49B7-4DB5-902D-E5F5EAC11282}" dt="2024-03-06T16:44:23.903" v="22" actId="207"/>
          <ac:spMkLst>
            <pc:docMk/>
            <pc:sldMk cId="434194369" sldId="2389"/>
            <ac:spMk id="2" creationId="{F3220D77-4B90-B742-B74B-6BD78C0D50E7}"/>
          </ac:spMkLst>
        </pc:spChg>
        <pc:spChg chg="mod">
          <ac:chgData name="Ansley, Carol (CCI-Atlanta)" userId="cbcdc21a-90c4-4b2f-81f7-da4165205229" providerId="ADAL" clId="{E19F722B-49B7-4DB5-902D-E5F5EAC11282}" dt="2024-03-06T16:44:23.903" v="22" actId="207"/>
          <ac:spMkLst>
            <pc:docMk/>
            <pc:sldMk cId="434194369" sldId="2389"/>
            <ac:spMk id="3" creationId="{D9119F4E-FC06-F646-87EB-EF12912A7052}"/>
          </ac:spMkLst>
        </pc:spChg>
      </pc:sldChg>
      <pc:sldChg chg="modSp add mod">
        <pc:chgData name="Ansley, Carol (CCI-Atlanta)" userId="cbcdc21a-90c4-4b2f-81f7-da4165205229" providerId="ADAL" clId="{E19F722B-49B7-4DB5-902D-E5F5EAC11282}" dt="2024-03-06T16:50:50.967" v="184" actId="20577"/>
        <pc:sldMkLst>
          <pc:docMk/>
          <pc:sldMk cId="3777458571" sldId="2391"/>
        </pc:sldMkLst>
        <pc:spChg chg="mod">
          <ac:chgData name="Ansley, Carol (CCI-Atlanta)" userId="cbcdc21a-90c4-4b2f-81f7-da4165205229" providerId="ADAL" clId="{E19F722B-49B7-4DB5-902D-E5F5EAC11282}" dt="2024-03-06T16:44:55.272" v="34" actId="20577"/>
          <ac:spMkLst>
            <pc:docMk/>
            <pc:sldMk cId="3777458571" sldId="2391"/>
            <ac:spMk id="2" creationId="{F3220D77-4B90-B742-B74B-6BD78C0D50E7}"/>
          </ac:spMkLst>
        </pc:spChg>
        <pc:spChg chg="mod">
          <ac:chgData name="Ansley, Carol (CCI-Atlanta)" userId="cbcdc21a-90c4-4b2f-81f7-da4165205229" providerId="ADAL" clId="{E19F722B-49B7-4DB5-902D-E5F5EAC11282}" dt="2024-03-06T16:50:50.967" v="184" actId="20577"/>
          <ac:spMkLst>
            <pc:docMk/>
            <pc:sldMk cId="3777458571" sldId="2391"/>
            <ac:spMk id="3" creationId="{D9119F4E-FC06-F646-87EB-EF12912A7052}"/>
          </ac:spMkLst>
        </pc:spChg>
      </pc:sldChg>
      <pc:sldMasterChg chg="modSp mod">
        <pc:chgData name="Ansley, Carol (CCI-Atlanta)" userId="cbcdc21a-90c4-4b2f-81f7-da4165205229" providerId="ADAL" clId="{E19F722B-49B7-4DB5-902D-E5F5EAC11282}" dt="2024-03-06T16:44:39.913" v="27" actId="20577"/>
        <pc:sldMasterMkLst>
          <pc:docMk/>
          <pc:sldMasterMk cId="0" sldId="2147483648"/>
        </pc:sldMasterMkLst>
        <pc:spChg chg="mod">
          <ac:chgData name="Ansley, Carol (CCI-Atlanta)" userId="cbcdc21a-90c4-4b2f-81f7-da4165205229" providerId="ADAL" clId="{E19F722B-49B7-4DB5-902D-E5F5EAC11282}" dt="2024-03-06T16:44:39.913" v="27" actId="20577"/>
          <ac:spMkLst>
            <pc:docMk/>
            <pc:sldMasterMk cId="0" sldId="2147483648"/>
            <ac:spMk id="2" creationId="{00000000-0000-0000-0000-000000000000}"/>
          </ac:spMkLst>
        </pc:spChg>
      </pc:sldMasterChg>
    </pc:docChg>
  </pc:docChgLst>
  <pc:docChgLst>
    <pc:chgData name="Ansley, Carol (CCI-Atlanta)" userId="cbcdc21a-90c4-4b2f-81f7-da4165205229" providerId="ADAL" clId="{96EA5DED-3F1D-4CB9-A06E-F24B22164E2D}"/>
    <pc:docChg chg="modMainMaster">
      <pc:chgData name="Ansley, Carol (CCI-Atlanta)" userId="cbcdc21a-90c4-4b2f-81f7-da4165205229" providerId="ADAL" clId="{96EA5DED-3F1D-4CB9-A06E-F24B22164E2D}" dt="2024-02-15T15:49:11.727" v="1" actId="20577"/>
      <pc:docMkLst>
        <pc:docMk/>
      </pc:docMkLst>
      <pc:sldMasterChg chg="modSp mod">
        <pc:chgData name="Ansley, Carol (CCI-Atlanta)" userId="cbcdc21a-90c4-4b2f-81f7-da4165205229" providerId="ADAL" clId="{96EA5DED-3F1D-4CB9-A06E-F24B22164E2D}" dt="2024-02-15T15:49:11.727" v="1" actId="20577"/>
        <pc:sldMasterMkLst>
          <pc:docMk/>
          <pc:sldMasterMk cId="0" sldId="2147483648"/>
        </pc:sldMasterMkLst>
        <pc:spChg chg="mod">
          <ac:chgData name="Ansley, Carol (CCI-Atlanta)" userId="cbcdc21a-90c4-4b2f-81f7-da4165205229" providerId="ADAL" clId="{96EA5DED-3F1D-4CB9-A06E-F24B22164E2D}" dt="2024-02-15T15:49:11.727"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18494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March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4/0226r6</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March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2024-03-07</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March 7,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Plenary session planning:</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Monday AM1</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Tuesday AM2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Tuesday PM2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Wednesday PM2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PM2</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24/150r5 – Po-kai Huang – straw poll requested</a:t>
            </a: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377745857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February 15, 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(18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 dates, 10:00am</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Wednesday Feb. 28</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Thursday 	Mar. 7</a:t>
            </a: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23/68r1 – Duncan Ho -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24/150r4 – Po-kai Huang – presented latest version</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434194369"/>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February 07, 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(15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 dates, 10:00am</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Thursday 	Feb. 15</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Wednesday Feb. 28</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Thursday 	Mar. 7</a:t>
            </a: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23/1664r6 – Po-kai -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24/150r4 – Po-kai - presented</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2069953672"/>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a:t>
            </a:r>
            <a:r>
              <a:rPr lang="en-US">
                <a:solidFill>
                  <a:schemeClr val="bg1">
                    <a:lumMod val="50000"/>
                  </a:schemeClr>
                </a:solidFill>
              </a:rPr>
              <a:t>– January 31, </a:t>
            </a:r>
            <a:r>
              <a:rPr lang="en-US" dirty="0">
                <a:solidFill>
                  <a:schemeClr val="bg1">
                    <a:lumMod val="50000"/>
                  </a:schemeClr>
                </a:solidFill>
              </a:rPr>
              <a:t>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(23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 dates, 10:00am</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Thursday 	Feb. 8</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Thursday 	Feb. 15</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Wednesday Feb. 28</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Thursday 	Mar. 7</a:t>
            </a: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Initial D0.1 Document</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24/0229r0 – proposed outline for discussion</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24/222r1 – new submission</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Motion #39 run on including 24/222r2 in D0.1 </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411384931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39</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350" dirty="0">
                <a:solidFill>
                  <a:schemeClr val="tx1"/>
                </a:solidFill>
                <a:sym typeface="Arial"/>
              </a:rPr>
              <a:t>The Technical Editor is instructed to add to Draft 0.1 the following submission:</a:t>
            </a:r>
            <a:endParaRPr lang="en-US" sz="1350" dirty="0">
              <a:solidFill>
                <a:srgbClr val="262626"/>
              </a:solidFill>
              <a:latin typeface="Helvetica Neue" panose="02000503000000020004" pitchFamily="2" charset="0"/>
            </a:endParaRPr>
          </a:p>
          <a:p>
            <a:r>
              <a:rPr lang="en-US" sz="1350" dirty="0">
                <a:solidFill>
                  <a:srgbClr val="262626"/>
                </a:solidFill>
                <a:latin typeface="Helvetica Neue" panose="02000503000000020004" pitchFamily="2" charset="0"/>
              </a:rPr>
              <a:t>11-24-0222r2</a:t>
            </a:r>
          </a:p>
          <a:p>
            <a:endParaRPr lang="en-US" sz="1350" dirty="0">
              <a:solidFill>
                <a:srgbClr val="262626"/>
              </a:solidFill>
              <a:latin typeface="Helvetica Neue" panose="02000503000000020004" pitchFamily="2" charset="0"/>
            </a:endParaRPr>
          </a:p>
          <a:p>
            <a:r>
              <a:rPr lang="en-US" sz="1350" dirty="0"/>
              <a:t>Mover:  Duncan Ho</a:t>
            </a:r>
          </a:p>
          <a:p>
            <a:r>
              <a:rPr lang="en-US" sz="1350" dirty="0"/>
              <a:t>Second:  Stephane Baron</a:t>
            </a:r>
          </a:p>
          <a:p>
            <a:endParaRPr lang="en-US" sz="1350" dirty="0"/>
          </a:p>
          <a:p>
            <a:r>
              <a:rPr lang="en-US" sz="1350" dirty="0">
                <a:solidFill>
                  <a:srgbClr val="262626"/>
                </a:solidFill>
                <a:latin typeface="Helvetica Neue" panose="02000503000000020004" pitchFamily="2" charset="0"/>
              </a:rPr>
              <a:t>The secretary to include in the minutes that the expectation is that additional editorial clarifications and corrections will be done before a release for comment collection.</a:t>
            </a:r>
            <a:r>
              <a:rPr lang="en-US" sz="1350" dirty="0"/>
              <a:t> </a:t>
            </a:r>
          </a:p>
          <a:p>
            <a:r>
              <a:rPr lang="en-US" sz="1350" strike="sngStrike" dirty="0"/>
              <a:t>Approved by unanimous consent</a:t>
            </a:r>
            <a:r>
              <a:rPr lang="en-US" sz="1350" dirty="0"/>
              <a:t>,  10 Yes,  3 No,  9 A, Motion passes (provisionally)</a:t>
            </a:r>
          </a:p>
        </p:txBody>
      </p:sp>
    </p:spTree>
    <p:extLst>
      <p:ext uri="{BB962C8B-B14F-4D97-AF65-F5344CB8AC3E}">
        <p14:creationId xmlns:p14="http://schemas.microsoft.com/office/powerpoint/2010/main" val="1592652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highlight>
                  <a:srgbClr val="FFFF00"/>
                </a:highlight>
              </a:rPr>
              <a:t>March 2024</a:t>
            </a:r>
          </a:p>
          <a:p>
            <a:r>
              <a:rPr lang="en-US" dirty="0"/>
              <a:t>LB initial:   				July 2024</a:t>
            </a:r>
            <a:endParaRPr lang="en-US" dirty="0">
              <a:solidFill>
                <a:srgbClr val="FF0000"/>
              </a:solidFill>
            </a:endParaRP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March 7 Teleconference 2024</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Props1.xml><?xml version="1.0" encoding="utf-8"?>
<ds:datastoreItem xmlns:ds="http://schemas.openxmlformats.org/officeDocument/2006/customXml" ds:itemID="{FAE4A522-AFED-47CB-AC31-6D753E3D75AE}">
  <ds:schemaRefs>
    <ds:schemaRef ds:uri="http://schemas.microsoft.com/sharepoint/v3/contenttype/forms"/>
  </ds:schemaRefs>
</ds:datastoreItem>
</file>

<file path=customXml/itemProps2.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docProps/app.xml><?xml version="1.0" encoding="utf-8"?>
<Properties xmlns="http://schemas.openxmlformats.org/officeDocument/2006/extended-properties" xmlns:vt="http://schemas.openxmlformats.org/officeDocument/2006/docPropsVTypes">
  <Template/>
  <TotalTime>16323</TotalTime>
  <Words>2170</Words>
  <Application>Microsoft Office PowerPoint</Application>
  <PresentationFormat>On-screen Show (4:3)</PresentationFormat>
  <Paragraphs>226</Paragraphs>
  <Slides>21</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March 7, 2024 </vt:lpstr>
      <vt:lpstr>TGbi Agenda – February 15, 2024 </vt:lpstr>
      <vt:lpstr>TGbi Agenda – February 07, 2024 </vt:lpstr>
      <vt:lpstr>TGbi Agenda – January 31, 2024 </vt:lpstr>
      <vt:lpstr>Motion # 39</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259</cp:revision>
  <dcterms:modified xsi:type="dcterms:W3CDTF">2024-03-06T16:51:16Z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ies>
</file>