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32" r:id="rId3"/>
    <p:sldId id="2375" r:id="rId4"/>
    <p:sldId id="2405" r:id="rId5"/>
    <p:sldId id="2396" r:id="rId6"/>
    <p:sldId id="279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04857F-A7D2-464D-94F2-060842BEB326}" v="2" dt="2024-01-23T17:16:27.9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1" d="100"/>
          <a:sy n="111" d="100"/>
        </p:scale>
        <p:origin x="30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E804857F-A7D2-464D-94F2-060842BEB326}"/>
    <pc:docChg chg="undo custSel addSld delSld modSld modMainMaster">
      <pc:chgData name="Xiaofei Wang" userId="6e1836d3-2ed9-4ae5-8700-9029b71c19c7" providerId="ADAL" clId="{E804857F-A7D2-464D-94F2-060842BEB326}" dt="2024-02-16T20:32:02.227" v="1185" actId="47"/>
      <pc:docMkLst>
        <pc:docMk/>
      </pc:docMkLst>
      <pc:sldChg chg="modSp mod">
        <pc:chgData name="Xiaofei Wang" userId="6e1836d3-2ed9-4ae5-8700-9029b71c19c7" providerId="ADAL" clId="{E804857F-A7D2-464D-94F2-060842BEB326}" dt="2024-01-23T17:17:18.776" v="67" actId="20577"/>
        <pc:sldMkLst>
          <pc:docMk/>
          <pc:sldMk cId="0" sldId="256"/>
        </pc:sldMkLst>
        <pc:spChg chg="mod">
          <ac:chgData name="Xiaofei Wang" userId="6e1836d3-2ed9-4ae5-8700-9029b71c19c7" providerId="ADAL" clId="{E804857F-A7D2-464D-94F2-060842BEB326}" dt="2024-01-23T17:16:27.995" v="1"/>
          <ac:spMkLst>
            <pc:docMk/>
            <pc:sldMk cId="0" sldId="256"/>
            <ac:spMk id="6" creationId="{00000000-0000-0000-0000-000000000000}"/>
          </ac:spMkLst>
        </pc:spChg>
        <pc:spChg chg="mod">
          <ac:chgData name="Xiaofei Wang" userId="6e1836d3-2ed9-4ae5-8700-9029b71c19c7" providerId="ADAL" clId="{E804857F-A7D2-464D-94F2-060842BEB326}" dt="2024-01-23T17:16:41.659" v="2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Xiaofei Wang" userId="6e1836d3-2ed9-4ae5-8700-9029b71c19c7" providerId="ADAL" clId="{E804857F-A7D2-464D-94F2-060842BEB326}" dt="2024-01-23T17:17:18.776" v="6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Xiaofei Wang" userId="6e1836d3-2ed9-4ae5-8700-9029b71c19c7" providerId="ADAL" clId="{E804857F-A7D2-464D-94F2-060842BEB326}" dt="2024-01-23T17:16:27.995" v="1"/>
        <pc:sldMkLst>
          <pc:docMk/>
          <pc:sldMk cId="3900562944" sldId="279"/>
        </pc:sldMkLst>
        <pc:spChg chg="mod">
          <ac:chgData name="Xiaofei Wang" userId="6e1836d3-2ed9-4ae5-8700-9029b71c19c7" providerId="ADAL" clId="{E804857F-A7D2-464D-94F2-060842BEB326}" dt="2024-01-23T17:16:27.995" v="1"/>
          <ac:spMkLst>
            <pc:docMk/>
            <pc:sldMk cId="3900562944" sldId="279"/>
            <ac:spMk id="4" creationId="{00000000-0000-0000-0000-000000000000}"/>
          </ac:spMkLst>
        </pc:spChg>
      </pc:sldChg>
      <pc:sldChg chg="addSp delSp modSp mod">
        <pc:chgData name="Xiaofei Wang" userId="6e1836d3-2ed9-4ae5-8700-9029b71c19c7" providerId="ADAL" clId="{E804857F-A7D2-464D-94F2-060842BEB326}" dt="2024-01-23T17:17:44.676" v="116" actId="20577"/>
        <pc:sldMkLst>
          <pc:docMk/>
          <pc:sldMk cId="0" sldId="332"/>
        </pc:sldMkLst>
        <pc:spChg chg="add del">
          <ac:chgData name="Xiaofei Wang" userId="6e1836d3-2ed9-4ae5-8700-9029b71c19c7" providerId="ADAL" clId="{E804857F-A7D2-464D-94F2-060842BEB326}" dt="2024-01-23T17:17:26.716" v="69" actId="22"/>
          <ac:spMkLst>
            <pc:docMk/>
            <pc:sldMk cId="0" sldId="332"/>
            <ac:spMk id="3" creationId="{3C777378-92A8-246F-4492-C28469F00466}"/>
          </ac:spMkLst>
        </pc:spChg>
        <pc:spChg chg="mod">
          <ac:chgData name="Xiaofei Wang" userId="6e1836d3-2ed9-4ae5-8700-9029b71c19c7" providerId="ADAL" clId="{E804857F-A7D2-464D-94F2-060842BEB326}" dt="2024-01-23T17:16:27.995" v="1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E804857F-A7D2-464D-94F2-060842BEB326}" dt="2024-01-23T17:17:44.676" v="116" actId="20577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E804857F-A7D2-464D-94F2-060842BEB326}" dt="2024-01-23T17:18:55.720" v="264" actId="20577"/>
        <pc:sldMkLst>
          <pc:docMk/>
          <pc:sldMk cId="412227131" sldId="2375"/>
        </pc:sldMkLst>
        <pc:spChg chg="mod">
          <ac:chgData name="Xiaofei Wang" userId="6e1836d3-2ed9-4ae5-8700-9029b71c19c7" providerId="ADAL" clId="{E804857F-A7D2-464D-94F2-060842BEB326}" dt="2024-01-23T17:16:27.995" v="1"/>
          <ac:spMkLst>
            <pc:docMk/>
            <pc:sldMk cId="412227131" sldId="2375"/>
            <ac:spMk id="19462" creationId="{B8004815-DEEF-4991-9863-C4D400CADE6E}"/>
          </ac:spMkLst>
        </pc:spChg>
        <pc:spChg chg="mod">
          <ac:chgData name="Xiaofei Wang" userId="6e1836d3-2ed9-4ae5-8700-9029b71c19c7" providerId="ADAL" clId="{E804857F-A7D2-464D-94F2-060842BEB326}" dt="2024-01-23T17:18:55.720" v="264" actId="20577"/>
          <ac:spMkLst>
            <pc:docMk/>
            <pc:sldMk cId="412227131" sldId="2375"/>
            <ac:spMk id="19463" creationId="{014A845C-CDC6-4811-8948-EAB07A9434A5}"/>
          </ac:spMkLst>
        </pc:spChg>
      </pc:sldChg>
      <pc:sldChg chg="modSp del">
        <pc:chgData name="Xiaofei Wang" userId="6e1836d3-2ed9-4ae5-8700-9029b71c19c7" providerId="ADAL" clId="{E804857F-A7D2-464D-94F2-060842BEB326}" dt="2024-01-23T17:19:00.078" v="265" actId="47"/>
        <pc:sldMkLst>
          <pc:docMk/>
          <pc:sldMk cId="736146068" sldId="2391"/>
        </pc:sldMkLst>
        <pc:spChg chg="mod">
          <ac:chgData name="Xiaofei Wang" userId="6e1836d3-2ed9-4ae5-8700-9029b71c19c7" providerId="ADAL" clId="{E804857F-A7D2-464D-94F2-060842BEB326}" dt="2024-01-23T17:16:27.995" v="1"/>
          <ac:spMkLst>
            <pc:docMk/>
            <pc:sldMk cId="736146068" sldId="2391"/>
            <ac:spMk id="19462" creationId="{B8004815-DEEF-4991-9863-C4D400CADE6E}"/>
          </ac:spMkLst>
        </pc:spChg>
      </pc:sldChg>
      <pc:sldChg chg="modSp mod">
        <pc:chgData name="Xiaofei Wang" userId="6e1836d3-2ed9-4ae5-8700-9029b71c19c7" providerId="ADAL" clId="{E804857F-A7D2-464D-94F2-060842BEB326}" dt="2024-01-23T17:20:29.689" v="442" actId="20577"/>
        <pc:sldMkLst>
          <pc:docMk/>
          <pc:sldMk cId="1109370233" sldId="2396"/>
        </pc:sldMkLst>
        <pc:spChg chg="mod">
          <ac:chgData name="Xiaofei Wang" userId="6e1836d3-2ed9-4ae5-8700-9029b71c19c7" providerId="ADAL" clId="{E804857F-A7D2-464D-94F2-060842BEB326}" dt="2024-01-23T17:16:27.995" v="1"/>
          <ac:spMkLst>
            <pc:docMk/>
            <pc:sldMk cId="1109370233" sldId="2396"/>
            <ac:spMk id="19462" creationId="{B8004815-DEEF-4991-9863-C4D400CADE6E}"/>
          </ac:spMkLst>
        </pc:spChg>
        <pc:spChg chg="mod">
          <ac:chgData name="Xiaofei Wang" userId="6e1836d3-2ed9-4ae5-8700-9029b71c19c7" providerId="ADAL" clId="{E804857F-A7D2-464D-94F2-060842BEB326}" dt="2024-01-23T17:20:29.689" v="442" actId="20577"/>
          <ac:spMkLst>
            <pc:docMk/>
            <pc:sldMk cId="1109370233" sldId="2396"/>
            <ac:spMk id="19463" creationId="{014A845C-CDC6-4811-8948-EAB07A9434A5}"/>
          </ac:spMkLst>
        </pc:spChg>
      </pc:sldChg>
      <pc:sldChg chg="modSp del">
        <pc:chgData name="Xiaofei Wang" userId="6e1836d3-2ed9-4ae5-8700-9029b71c19c7" providerId="ADAL" clId="{E804857F-A7D2-464D-94F2-060842BEB326}" dt="2024-02-16T20:32:02.227" v="1185" actId="47"/>
        <pc:sldMkLst>
          <pc:docMk/>
          <pc:sldMk cId="477497755" sldId="2398"/>
        </pc:sldMkLst>
        <pc:spChg chg="mod">
          <ac:chgData name="Xiaofei Wang" userId="6e1836d3-2ed9-4ae5-8700-9029b71c19c7" providerId="ADAL" clId="{E804857F-A7D2-464D-94F2-060842BEB326}" dt="2024-01-23T17:16:27.995" v="1"/>
          <ac:spMkLst>
            <pc:docMk/>
            <pc:sldMk cId="477497755" sldId="2398"/>
            <ac:spMk id="19462" creationId="{B8004815-DEEF-4991-9863-C4D400CADE6E}"/>
          </ac:spMkLst>
        </pc:spChg>
      </pc:sldChg>
      <pc:sldChg chg="modSp del">
        <pc:chgData name="Xiaofei Wang" userId="6e1836d3-2ed9-4ae5-8700-9029b71c19c7" providerId="ADAL" clId="{E804857F-A7D2-464D-94F2-060842BEB326}" dt="2024-01-23T17:19:21.501" v="269" actId="47"/>
        <pc:sldMkLst>
          <pc:docMk/>
          <pc:sldMk cId="2652245597" sldId="2399"/>
        </pc:sldMkLst>
        <pc:spChg chg="mod">
          <ac:chgData name="Xiaofei Wang" userId="6e1836d3-2ed9-4ae5-8700-9029b71c19c7" providerId="ADAL" clId="{E804857F-A7D2-464D-94F2-060842BEB326}" dt="2024-01-23T17:16:27.995" v="1"/>
          <ac:spMkLst>
            <pc:docMk/>
            <pc:sldMk cId="2652245597" sldId="2399"/>
            <ac:spMk id="19462" creationId="{B8004815-DEEF-4991-9863-C4D400CADE6E}"/>
          </ac:spMkLst>
        </pc:spChg>
      </pc:sldChg>
      <pc:sldChg chg="modSp del">
        <pc:chgData name="Xiaofei Wang" userId="6e1836d3-2ed9-4ae5-8700-9029b71c19c7" providerId="ADAL" clId="{E804857F-A7D2-464D-94F2-060842BEB326}" dt="2024-01-23T17:19:21.501" v="269" actId="47"/>
        <pc:sldMkLst>
          <pc:docMk/>
          <pc:sldMk cId="1381093799" sldId="2400"/>
        </pc:sldMkLst>
        <pc:spChg chg="mod">
          <ac:chgData name="Xiaofei Wang" userId="6e1836d3-2ed9-4ae5-8700-9029b71c19c7" providerId="ADAL" clId="{E804857F-A7D2-464D-94F2-060842BEB326}" dt="2024-01-23T17:16:27.995" v="1"/>
          <ac:spMkLst>
            <pc:docMk/>
            <pc:sldMk cId="1381093799" sldId="2400"/>
            <ac:spMk id="19462" creationId="{B8004815-DEEF-4991-9863-C4D400CADE6E}"/>
          </ac:spMkLst>
        </pc:spChg>
      </pc:sldChg>
      <pc:sldChg chg="modSp del">
        <pc:chgData name="Xiaofei Wang" userId="6e1836d3-2ed9-4ae5-8700-9029b71c19c7" providerId="ADAL" clId="{E804857F-A7D2-464D-94F2-060842BEB326}" dt="2024-01-23T17:19:21.501" v="269" actId="47"/>
        <pc:sldMkLst>
          <pc:docMk/>
          <pc:sldMk cId="3808392933" sldId="2401"/>
        </pc:sldMkLst>
        <pc:spChg chg="mod">
          <ac:chgData name="Xiaofei Wang" userId="6e1836d3-2ed9-4ae5-8700-9029b71c19c7" providerId="ADAL" clId="{E804857F-A7D2-464D-94F2-060842BEB326}" dt="2024-01-23T17:16:27.995" v="1"/>
          <ac:spMkLst>
            <pc:docMk/>
            <pc:sldMk cId="3808392933" sldId="2401"/>
            <ac:spMk id="19462" creationId="{B8004815-DEEF-4991-9863-C4D400CADE6E}"/>
          </ac:spMkLst>
        </pc:spChg>
      </pc:sldChg>
      <pc:sldChg chg="modSp del">
        <pc:chgData name="Xiaofei Wang" userId="6e1836d3-2ed9-4ae5-8700-9029b71c19c7" providerId="ADAL" clId="{E804857F-A7D2-464D-94F2-060842BEB326}" dt="2024-01-23T17:19:21.501" v="269" actId="47"/>
        <pc:sldMkLst>
          <pc:docMk/>
          <pc:sldMk cId="1923921979" sldId="2402"/>
        </pc:sldMkLst>
        <pc:spChg chg="mod">
          <ac:chgData name="Xiaofei Wang" userId="6e1836d3-2ed9-4ae5-8700-9029b71c19c7" providerId="ADAL" clId="{E804857F-A7D2-464D-94F2-060842BEB326}" dt="2024-01-23T17:16:27.995" v="1"/>
          <ac:spMkLst>
            <pc:docMk/>
            <pc:sldMk cId="1923921979" sldId="2402"/>
            <ac:spMk id="19462" creationId="{B8004815-DEEF-4991-9863-C4D400CADE6E}"/>
          </ac:spMkLst>
        </pc:spChg>
      </pc:sldChg>
      <pc:sldChg chg="modSp del">
        <pc:chgData name="Xiaofei Wang" userId="6e1836d3-2ed9-4ae5-8700-9029b71c19c7" providerId="ADAL" clId="{E804857F-A7D2-464D-94F2-060842BEB326}" dt="2024-01-23T17:19:02.010" v="266" actId="47"/>
        <pc:sldMkLst>
          <pc:docMk/>
          <pc:sldMk cId="2641381880" sldId="2403"/>
        </pc:sldMkLst>
        <pc:spChg chg="mod">
          <ac:chgData name="Xiaofei Wang" userId="6e1836d3-2ed9-4ae5-8700-9029b71c19c7" providerId="ADAL" clId="{E804857F-A7D2-464D-94F2-060842BEB326}" dt="2024-01-23T17:16:27.995" v="1"/>
          <ac:spMkLst>
            <pc:docMk/>
            <pc:sldMk cId="2641381880" sldId="2403"/>
            <ac:spMk id="19462" creationId="{B8004815-DEEF-4991-9863-C4D400CADE6E}"/>
          </ac:spMkLst>
        </pc:spChg>
      </pc:sldChg>
      <pc:sldChg chg="modSp del">
        <pc:chgData name="Xiaofei Wang" userId="6e1836d3-2ed9-4ae5-8700-9029b71c19c7" providerId="ADAL" clId="{E804857F-A7D2-464D-94F2-060842BEB326}" dt="2024-01-23T17:19:02.848" v="267" actId="47"/>
        <pc:sldMkLst>
          <pc:docMk/>
          <pc:sldMk cId="3190789594" sldId="2404"/>
        </pc:sldMkLst>
        <pc:spChg chg="mod">
          <ac:chgData name="Xiaofei Wang" userId="6e1836d3-2ed9-4ae5-8700-9029b71c19c7" providerId="ADAL" clId="{E804857F-A7D2-464D-94F2-060842BEB326}" dt="2024-01-23T17:16:27.995" v="1"/>
          <ac:spMkLst>
            <pc:docMk/>
            <pc:sldMk cId="3190789594" sldId="2404"/>
            <ac:spMk id="19462" creationId="{B8004815-DEEF-4991-9863-C4D400CADE6E}"/>
          </ac:spMkLst>
        </pc:spChg>
      </pc:sldChg>
      <pc:sldChg chg="modSp mod">
        <pc:chgData name="Xiaofei Wang" userId="6e1836d3-2ed9-4ae5-8700-9029b71c19c7" providerId="ADAL" clId="{E804857F-A7D2-464D-94F2-060842BEB326}" dt="2024-02-12T16:44:56.309" v="1183" actId="20577"/>
        <pc:sldMkLst>
          <pc:docMk/>
          <pc:sldMk cId="3757889501" sldId="2405"/>
        </pc:sldMkLst>
        <pc:spChg chg="mod">
          <ac:chgData name="Xiaofei Wang" userId="6e1836d3-2ed9-4ae5-8700-9029b71c19c7" providerId="ADAL" clId="{E804857F-A7D2-464D-94F2-060842BEB326}" dt="2024-01-23T17:20:51.529" v="472" actId="20577"/>
          <ac:spMkLst>
            <pc:docMk/>
            <pc:sldMk cId="3757889501" sldId="2405"/>
            <ac:spMk id="19460" creationId="{7239DE7F-BC9C-4C2B-B596-0E3F1E55A8B5}"/>
          </ac:spMkLst>
        </pc:spChg>
        <pc:spChg chg="mod">
          <ac:chgData name="Xiaofei Wang" userId="6e1836d3-2ed9-4ae5-8700-9029b71c19c7" providerId="ADAL" clId="{E804857F-A7D2-464D-94F2-060842BEB326}" dt="2024-01-23T17:16:27.995" v="1"/>
          <ac:spMkLst>
            <pc:docMk/>
            <pc:sldMk cId="3757889501" sldId="2405"/>
            <ac:spMk id="19462" creationId="{B8004815-DEEF-4991-9863-C4D400CADE6E}"/>
          </ac:spMkLst>
        </pc:spChg>
        <pc:spChg chg="mod">
          <ac:chgData name="Xiaofei Wang" userId="6e1836d3-2ed9-4ae5-8700-9029b71c19c7" providerId="ADAL" clId="{E804857F-A7D2-464D-94F2-060842BEB326}" dt="2024-02-12T16:44:56.309" v="1183" actId="20577"/>
          <ac:spMkLst>
            <pc:docMk/>
            <pc:sldMk cId="3757889501" sldId="2405"/>
            <ac:spMk id="19463" creationId="{014A845C-CDC6-4811-8948-EAB07A9434A5}"/>
          </ac:spMkLst>
        </pc:spChg>
      </pc:sldChg>
      <pc:sldChg chg="modSp del">
        <pc:chgData name="Xiaofei Wang" userId="6e1836d3-2ed9-4ae5-8700-9029b71c19c7" providerId="ADAL" clId="{E804857F-A7D2-464D-94F2-060842BEB326}" dt="2024-01-23T17:19:21.501" v="269" actId="47"/>
        <pc:sldMkLst>
          <pc:docMk/>
          <pc:sldMk cId="2772366100" sldId="2407"/>
        </pc:sldMkLst>
        <pc:spChg chg="mod">
          <ac:chgData name="Xiaofei Wang" userId="6e1836d3-2ed9-4ae5-8700-9029b71c19c7" providerId="ADAL" clId="{E804857F-A7D2-464D-94F2-060842BEB326}" dt="2024-01-23T17:16:27.995" v="1"/>
          <ac:spMkLst>
            <pc:docMk/>
            <pc:sldMk cId="2772366100" sldId="2407"/>
            <ac:spMk id="19462" creationId="{B8004815-DEEF-4991-9863-C4D400CADE6E}"/>
          </ac:spMkLst>
        </pc:spChg>
      </pc:sldChg>
      <pc:sldChg chg="add del">
        <pc:chgData name="Xiaofei Wang" userId="6e1836d3-2ed9-4ae5-8700-9029b71c19c7" providerId="ADAL" clId="{E804857F-A7D2-464D-94F2-060842BEB326}" dt="2024-02-16T20:31:39.071" v="1184" actId="47"/>
        <pc:sldMkLst>
          <pc:docMk/>
          <pc:sldMk cId="4137447764" sldId="2408"/>
        </pc:sldMkLst>
      </pc:sldChg>
      <pc:sldMasterChg chg="modSp modSldLayout">
        <pc:chgData name="Xiaofei Wang" userId="6e1836d3-2ed9-4ae5-8700-9029b71c19c7" providerId="ADAL" clId="{E804857F-A7D2-464D-94F2-060842BEB326}" dt="2024-01-23T17:16:27.995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E804857F-A7D2-464D-94F2-060842BEB326}" dt="2024-01-23T17:15:58.735" v="0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Xiaofei Wang" userId="6e1836d3-2ed9-4ae5-8700-9029b71c19c7" providerId="ADAL" clId="{E804857F-A7D2-464D-94F2-060842BEB326}" dt="2024-01-23T17:16:27.995" v="1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Xiaofei Wang" userId="6e1836d3-2ed9-4ae5-8700-9029b71c19c7" providerId="ADAL" clId="{E804857F-A7D2-464D-94F2-060842BEB326}" dt="2024-01-23T17:16:27.995" v="1"/>
          <pc:sldLayoutMkLst>
            <pc:docMk/>
            <pc:sldMasterMk cId="0" sldId="2147483648"/>
            <pc:sldLayoutMk cId="0" sldId="2147483649"/>
          </pc:sldLayoutMkLst>
          <pc:spChg chg="mod">
            <ac:chgData name="Xiaofei Wang" userId="6e1836d3-2ed9-4ae5-8700-9029b71c19c7" providerId="ADAL" clId="{E804857F-A7D2-464D-94F2-060842BEB326}" dt="2024-01-23T17:16:27.995" v="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E804857F-A7D2-464D-94F2-060842BEB326}" dt="2024-01-23T17:16:27.995" v="1"/>
          <pc:sldLayoutMkLst>
            <pc:docMk/>
            <pc:sldMasterMk cId="0" sldId="2147483648"/>
            <pc:sldLayoutMk cId="0" sldId="2147483650"/>
          </pc:sldLayoutMkLst>
          <pc:spChg chg="mod">
            <ac:chgData name="Xiaofei Wang" userId="6e1836d3-2ed9-4ae5-8700-9029b71c19c7" providerId="ADAL" clId="{E804857F-A7D2-464D-94F2-060842BEB326}" dt="2024-01-23T17:16:27.995" v="1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E804857F-A7D2-464D-94F2-060842BEB326}" dt="2024-01-23T17:16:27.995" v="1"/>
          <pc:sldLayoutMkLst>
            <pc:docMk/>
            <pc:sldMasterMk cId="0" sldId="2147483648"/>
            <pc:sldLayoutMk cId="0" sldId="2147483651"/>
          </pc:sldLayoutMkLst>
          <pc:spChg chg="mod">
            <ac:chgData name="Xiaofei Wang" userId="6e1836d3-2ed9-4ae5-8700-9029b71c19c7" providerId="ADAL" clId="{E804857F-A7D2-464D-94F2-060842BEB326}" dt="2024-01-23T17:16:27.995" v="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E804857F-A7D2-464D-94F2-060842BEB326}" dt="2024-01-23T17:16:27.995" v="1"/>
          <pc:sldLayoutMkLst>
            <pc:docMk/>
            <pc:sldMasterMk cId="0" sldId="2147483648"/>
            <pc:sldLayoutMk cId="0" sldId="2147483652"/>
          </pc:sldLayoutMkLst>
          <pc:spChg chg="mod">
            <ac:chgData name="Xiaofei Wang" userId="6e1836d3-2ed9-4ae5-8700-9029b71c19c7" providerId="ADAL" clId="{E804857F-A7D2-464D-94F2-060842BEB326}" dt="2024-01-23T17:16:27.995" v="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E804857F-A7D2-464D-94F2-060842BEB326}" dt="2024-01-23T17:16:27.995" v="1"/>
          <pc:sldLayoutMkLst>
            <pc:docMk/>
            <pc:sldMasterMk cId="0" sldId="2147483648"/>
            <pc:sldLayoutMk cId="0" sldId="2147483653"/>
          </pc:sldLayoutMkLst>
          <pc:spChg chg="mod">
            <ac:chgData name="Xiaofei Wang" userId="6e1836d3-2ed9-4ae5-8700-9029b71c19c7" providerId="ADAL" clId="{E804857F-A7D2-464D-94F2-060842BEB326}" dt="2024-01-23T17:16:27.995" v="1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E804857F-A7D2-464D-94F2-060842BEB326}" dt="2024-01-23T17:16:27.995" v="1"/>
          <pc:sldLayoutMkLst>
            <pc:docMk/>
            <pc:sldMasterMk cId="0" sldId="2147483648"/>
            <pc:sldLayoutMk cId="0" sldId="2147483654"/>
          </pc:sldLayoutMkLst>
          <pc:spChg chg="mod">
            <ac:chgData name="Xiaofei Wang" userId="6e1836d3-2ed9-4ae5-8700-9029b71c19c7" providerId="ADAL" clId="{E804857F-A7D2-464D-94F2-060842BEB326}" dt="2024-01-23T17:16:27.995" v="1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E804857F-A7D2-464D-94F2-060842BEB326}" dt="2024-01-23T17:16:27.995" v="1"/>
          <pc:sldLayoutMkLst>
            <pc:docMk/>
            <pc:sldMasterMk cId="0" sldId="2147483648"/>
            <pc:sldLayoutMk cId="0" sldId="2147483655"/>
          </pc:sldLayoutMkLst>
          <pc:spChg chg="mod">
            <ac:chgData name="Xiaofei Wang" userId="6e1836d3-2ed9-4ae5-8700-9029b71c19c7" providerId="ADAL" clId="{E804857F-A7D2-464D-94F2-060842BEB326}" dt="2024-01-23T17:16:27.995" v="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E804857F-A7D2-464D-94F2-060842BEB326}" dt="2024-01-23T17:16:27.995" v="1"/>
          <pc:sldLayoutMkLst>
            <pc:docMk/>
            <pc:sldMasterMk cId="0" sldId="2147483648"/>
            <pc:sldLayoutMk cId="0" sldId="2147483658"/>
          </pc:sldLayoutMkLst>
          <pc:spChg chg="mod">
            <ac:chgData name="Xiaofei Wang" userId="6e1836d3-2ed9-4ae5-8700-9029b71c19c7" providerId="ADAL" clId="{E804857F-A7D2-464D-94F2-060842BEB326}" dt="2024-01-23T17:16:27.995" v="1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E804857F-A7D2-464D-94F2-060842BEB326}" dt="2024-01-23T17:16:27.995" v="1"/>
          <pc:sldLayoutMkLst>
            <pc:docMk/>
            <pc:sldMasterMk cId="0" sldId="2147483648"/>
            <pc:sldLayoutMk cId="0" sldId="2147483659"/>
          </pc:sldLayoutMkLst>
          <pc:spChg chg="mod">
            <ac:chgData name="Xiaofei Wang" userId="6e1836d3-2ed9-4ae5-8700-9029b71c19c7" providerId="ADAL" clId="{E804857F-A7D2-464D-94F2-060842BEB326}" dt="2024-01-23T17:16:27.995" v="1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1091520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4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656098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5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1991290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703263"/>
            <a:ext cx="617220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802.11-18/0302r0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7925" y="9000621"/>
            <a:ext cx="48641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F4F34E98-D62A-4186-8764-CE3AA6FA445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4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802.11-24/0205r0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Scope Discussion for AIML Work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287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February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346340"/>
              </p:ext>
            </p:extLst>
          </p:nvPr>
        </p:nvGraphicFramePr>
        <p:xfrm>
          <a:off x="1066800" y="3124200"/>
          <a:ext cx="10890250" cy="421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3634386" progId="Word.Document.8">
                  <p:embed/>
                </p:oleObj>
              </mc:Choice>
              <mc:Fallback>
                <p:oleObj name="Document" r:id="rId3" imgW="10466184" imgH="36343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124200"/>
                        <a:ext cx="10890250" cy="421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94127" y="244893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February 2024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9829800" cy="4113213"/>
          </a:xfrm>
        </p:spPr>
        <p:txBody>
          <a:bodyPr/>
          <a:lstStyle/>
          <a:p>
            <a:pPr marL="0" indent="0"/>
            <a:r>
              <a:rPr lang="en-GB" altLang="en-US" sz="2800" dirty="0"/>
              <a:t>This contribution is meant to serve as a basis for discussion of the scope of future AIML work. </a:t>
            </a: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Introduction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The AIML TIG has discussed the options of next step AIML work in January 2024 meeting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altLang="en-US" sz="2400" dirty="0"/>
              <a:t>Option 1: form a AIML Study Group with a more focused scope</a:t>
            </a:r>
            <a:endParaRPr lang="en-GB" altLang="en-US" sz="2400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altLang="en-US" sz="2400" dirty="0"/>
              <a:t>Option 2: extend TIG for an extended period of time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altLang="en-US" sz="2400" dirty="0"/>
              <a:t>Option 3: start AIML Standing Committee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Option 3 seems to carry the most support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Discuss the exact scope of an AIML Standing Committee</a:t>
            </a: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4555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February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41222713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85800"/>
            <a:ext cx="9525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AIML Standing Committee Scope and Activity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11275"/>
            <a:ext cx="109728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Proposed AIML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SC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scope: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Review and describe use cases for Artificial Intelligence/Machine Learning (AI/ML) applicability in WLAN systems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Investigate the technical feasibility of features enabling 802.11 support of AI/ML.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Analyze new applications of AI/ML in 802.11 defined capabilities;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Generate (periodic) reports on the group’s findings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Initiate and respond to internal and external liaisons regarding AIML related standards activities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Expected activities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Additional technical and feasibility study for existing use cases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Additional AIML use cases and feasibility study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Technical report to WG and other TGs for use cases that are ready for specification; propose SG if applicable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Review internal and external liaisons regarding AIML related standards activities and initiate or respond to internal or external liaisons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Internal and external presentations of the group’s findings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</a:rPr>
              <a:t>Closing Down Criteria</a:t>
            </a:r>
          </a:p>
          <a:p>
            <a:pPr algn="l"/>
            <a:r>
              <a:rPr lang="en-US" sz="1800" b="0" dirty="0">
                <a:latin typeface="Times New Roman" panose="02020603050405020304" pitchFamily="18" charset="0"/>
              </a:rPr>
              <a:t>The proposed close down criteria for the IEEE 802.11 AIML SC is when:</a:t>
            </a:r>
          </a:p>
          <a:p>
            <a:pPr marL="457200" indent="-228600" algn="l"/>
            <a:r>
              <a:rPr lang="en-US" sz="1800" b="0" dirty="0">
                <a:latin typeface="Times New Roman" panose="02020603050405020304" pitchFamily="18" charset="0"/>
              </a:rPr>
              <a:t>·       It is determined that the SC is unlikely to make further progress towards its goals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4555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February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75788950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Summary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Discussion of the scope language of an AIML Standing Committee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Discussion and decision in March 2024 F2F meeting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4555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February 2024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10937023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 11-22/597r3: May 2022 Working Group Motions, May 18, 2022</a:t>
            </a:r>
          </a:p>
          <a:p>
            <a:r>
              <a:rPr lang="en-US" sz="1800" dirty="0"/>
              <a:t>[2] 11-22/987r24: AIML TIG Technical Report Draft, Nov 2023 </a:t>
            </a:r>
          </a:p>
          <a:p>
            <a:r>
              <a:rPr lang="en-US" sz="1800" dirty="0"/>
              <a:t>[3] 11-22/1934r5: Proposed AIML TIG Technical Report Text for the CSI Feedback Compression Use Case</a:t>
            </a:r>
          </a:p>
          <a:p>
            <a:r>
              <a:rPr lang="en-US" sz="1800" dirty="0"/>
              <a:t>[4]11-22/2119r1: Proposed AIML TIG Technical Report Text for the Distributed Channel Access Use Case </a:t>
            </a:r>
          </a:p>
          <a:p>
            <a:r>
              <a:rPr lang="en-US" sz="1800" dirty="0"/>
              <a:t>[5] 11-23/0050r2: Proposed AIML TIG Technical Report Text for the AIML Model Sharing Use Case</a:t>
            </a:r>
          </a:p>
          <a:p>
            <a:r>
              <a:rPr lang="en-US" sz="1800" dirty="0"/>
              <a:t>[6] 11-23/475r4: Proposed IEEE 802.11 AIML TIG Technical Report Text for the AIML-based Roaming Enhancements Use Case</a:t>
            </a:r>
          </a:p>
          <a:p>
            <a:r>
              <a:rPr lang="en-US" sz="1800" dirty="0"/>
              <a:t>[7] 11-23/227r4: Proposed IEEE 802.11 AIML TIG Technical Report Text for the Multi-AP Coordination Use Case</a:t>
            </a:r>
          </a:p>
          <a:p>
            <a:r>
              <a:rPr lang="en-US" sz="1800" dirty="0"/>
              <a:t>[8] 11-23/1072r0: AIML methodology for dynamic spectrum sharing and coexistence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3900562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52309</TotalTime>
  <Words>606</Words>
  <Application>Microsoft Office PowerPoint</Application>
  <PresentationFormat>Widescreen</PresentationFormat>
  <Paragraphs>102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Lucida Grande</vt:lpstr>
      <vt:lpstr>Arial</vt:lpstr>
      <vt:lpstr>Calibri</vt:lpstr>
      <vt:lpstr>Times New Roman</vt:lpstr>
      <vt:lpstr>Office Theme</vt:lpstr>
      <vt:lpstr>Document</vt:lpstr>
      <vt:lpstr>Scope Discussion for AIML Work</vt:lpstr>
      <vt:lpstr>Abstract</vt:lpstr>
      <vt:lpstr>PowerPoint Presentation</vt:lpstr>
      <vt:lpstr>PowerPoint Presentation</vt:lpstr>
      <vt:lpstr>PowerPoint Presentation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Report</dc:title>
  <dc:creator>Xiaofei Wang</dc:creator>
  <cp:keywords/>
  <cp:lastModifiedBy>Xiaofei Wang</cp:lastModifiedBy>
  <cp:revision>119</cp:revision>
  <cp:lastPrinted>1601-01-01T00:00:00Z</cp:lastPrinted>
  <dcterms:created xsi:type="dcterms:W3CDTF">2018-05-05T22:00:08Z</dcterms:created>
  <dcterms:modified xsi:type="dcterms:W3CDTF">2024-02-16T20:32:04Z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