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AA999-D07E-49F2-A7AF-4D2CBDDC201A}" v="4" dt="2024-01-18T20:29:17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802.11-24/0186r0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43-00-immw-sg-minutes-for-January-Interim-Meeting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409-00-0uhr-uhr-sg-march-2023-meeting-minutes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2024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11 contributions focused on the scope of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Discussion on a first draft version of the PAR scope</a:t>
            </a:r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https://mentor.ieee.org/802.11/dcn/24/11-24-0143-00-immw-sg-minutes-for-January-Interim-Meeting.pptx</a:t>
            </a: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March: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Converge on PAR and CSD documents.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6683</TotalTime>
  <Words>136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January 2024 UHR SG Closing Report</vt:lpstr>
      <vt:lpstr>Work Completed</vt:lpstr>
      <vt:lpstr>Plans for March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2024-01-18T20:31:53Z</dcterms:modified>
  <cp:category/>
</cp:coreProperties>
</file>