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80" r:id="rId4"/>
    <p:sldId id="1579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Jan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24/0184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170-04-0amp-amp-sg-meeting-agenda-for-jan-interim-2024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202-06-0amp-draft-response-to-itu-t-sg20-ls-on-the-draft-technical-report-itu-t-ystr-ambient-io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Jan 2024 Interim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SG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Hao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 Wang (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Tencent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7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3 AMP SG meetings were planned and held during the interim session.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3 technical submissions were presented and discussed.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AMP tech report was updated to 11-23/0436r1 with added new use cases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A liaison response to ITU-T SG20’s liaison on their AMP tech report project was developed and approved by the group to submit to WG for approval.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6 technical submissions were presented and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SG agenda for the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mentor.ieee.org/802.11/dcn/23/11-23-2170-04-0amp-amp-sg-meeting-agenda-for-jan-interim-2024.pptx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SG work: </a:t>
            </a:r>
          </a:p>
          <a:p>
            <a:pPr marL="514350" lvl="1" indent="0"/>
            <a:r>
              <a:rPr lang="en-US" altLang="en-GB" dirty="0" smtClean="0"/>
              <a:t>PAR/CSD development and technical discussion.</a:t>
            </a:r>
            <a:endParaRPr lang="en-US" alt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SG’s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SG 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Motion #1</a:t>
            </a:r>
            <a:r>
              <a:rPr lang="en-US" altLang="en-US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: Liaison Response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Move to submit the document 11-23/2202r6 to 802.11 WG for approval as the IEEE 802.11 liaison response to ITU-T SG20 liaison on AMP tech report, allowing the WG chair editing privilege.</a:t>
            </a:r>
          </a:p>
          <a:p>
            <a:pPr lvl="1"/>
            <a:r>
              <a:rPr lang="en-US" altLang="zh-CN" sz="1800" dirty="0">
                <a:hlinkClick r:id="rId2"/>
              </a:rPr>
              <a:t>https://mentor.ieee.org/802.11/dcn/23/11-23-2202-06-0amp-draft-response-to-itu-t-sg20-ls-on-the-draft-technical-report-itu-t-ystr-ambient-iot.docx</a:t>
            </a:r>
            <a:endParaRPr lang="en-US" altLang="zh-CN" sz="1800" dirty="0"/>
          </a:p>
          <a:p>
            <a:endParaRPr lang="en-US" altLang="zh-CN" dirty="0"/>
          </a:p>
          <a:p>
            <a:r>
              <a:rPr lang="en-US" altLang="zh-CN" dirty="0"/>
              <a:t>Moved:  </a:t>
            </a:r>
            <a:r>
              <a:rPr lang="en-US" altLang="zh-CN" dirty="0" err="1"/>
              <a:t>Yinan</a:t>
            </a:r>
            <a:r>
              <a:rPr lang="en-US" altLang="zh-CN" dirty="0"/>
              <a:t> Qi</a:t>
            </a:r>
          </a:p>
          <a:p>
            <a:r>
              <a:rPr lang="en-US" altLang="zh-CN" dirty="0"/>
              <a:t>Seconded: Sebastian Max</a:t>
            </a:r>
          </a:p>
          <a:p>
            <a:endParaRPr lang="en-US" altLang="zh-CN" dirty="0"/>
          </a:p>
          <a:p>
            <a:r>
              <a:rPr lang="en-US" altLang="zh-CN" dirty="0"/>
              <a:t>Result: 37Y/0N/5A, PASSED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7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917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/>
              <a:t>S</a:t>
            </a:r>
            <a:r>
              <a:rPr lang="en-US" altLang="zh-CN" dirty="0" smtClean="0"/>
              <a:t>G Timeline Update and Teleconference Plan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2102566" y="4286132"/>
            <a:ext cx="8136467" cy="2114668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AMP </a:t>
            </a:r>
            <a:r>
              <a:rPr lang="en-US" dirty="0"/>
              <a:t>SG teleconference plan after </a:t>
            </a:r>
            <a:r>
              <a:rPr lang="en-US" dirty="0" smtClean="0"/>
              <a:t>Jan 802 interim </a:t>
            </a:r>
            <a:r>
              <a:rPr lang="en-US" dirty="0"/>
              <a:t>session:</a:t>
            </a:r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Feb 6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09:00am, ET; 2 hours, </a:t>
            </a:r>
            <a:r>
              <a:rPr lang="en-US" altLang="zh-CN" sz="2400" dirty="0" err="1"/>
              <a:t>webex</a:t>
            </a:r>
            <a:endParaRPr lang="en-US" altLang="zh-CN" sz="2400" dirty="0"/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Mar 5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, 10:00am</a:t>
            </a:r>
            <a:r>
              <a:rPr lang="en-US" altLang="zh-CN" sz="2400" dirty="0"/>
              <a:t>, ET; 2 hours, </a:t>
            </a:r>
            <a:r>
              <a:rPr lang="en-US" altLang="zh-CN" sz="2400" dirty="0" err="1"/>
              <a:t>webex</a:t>
            </a:r>
            <a:endParaRPr lang="en-US" altLang="zh-CN" sz="2400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928688" y="2156958"/>
            <a:ext cx="10259981" cy="1576842"/>
            <a:chOff x="914536" y="4948483"/>
            <a:chExt cx="10259981" cy="1576842"/>
          </a:xfrm>
        </p:grpSpPr>
        <p:cxnSp>
          <p:nvCxnSpPr>
            <p:cNvPr id="58" name="直接箭头连接符 57"/>
            <p:cNvCxnSpPr/>
            <p:nvPr/>
          </p:nvCxnSpPr>
          <p:spPr bwMode="auto">
            <a:xfrm>
              <a:off x="990734" y="5893885"/>
              <a:ext cx="1005813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59" name="文本框 58"/>
            <p:cNvSpPr txBox="1"/>
            <p:nvPr/>
          </p:nvSpPr>
          <p:spPr>
            <a:xfrm>
              <a:off x="1027715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2023</a:t>
              </a:r>
              <a:endParaRPr lang="en-US" sz="1200" dirty="0"/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2550529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Jul 2023</a:t>
              </a:r>
              <a:endParaRPr lang="en-US" sz="1200" dirty="0"/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4073343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Sep 2023</a:t>
              </a:r>
              <a:endParaRPr lang="en-US" sz="1200" dirty="0"/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559615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50"/>
                  </a:solidFill>
                </a:rPr>
                <a:t>Nov 2023</a:t>
              </a:r>
              <a:endParaRPr lang="en-US" sz="1200" b="1" dirty="0">
                <a:solidFill>
                  <a:srgbClr val="00B050"/>
                </a:solidFill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7118971" y="604752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Jan 2024</a:t>
              </a:r>
              <a:endParaRPr lang="en-US" sz="1200" dirty="0"/>
            </a:p>
          </p:txBody>
        </p:sp>
        <p:sp>
          <p:nvSpPr>
            <p:cNvPr id="64" name="椭圆 63"/>
            <p:cNvSpPr/>
            <p:nvPr/>
          </p:nvSpPr>
          <p:spPr bwMode="auto">
            <a:xfrm>
              <a:off x="141991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5" name="椭圆 64"/>
            <p:cNvSpPr/>
            <p:nvPr/>
          </p:nvSpPr>
          <p:spPr bwMode="auto">
            <a:xfrm>
              <a:off x="2941145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6" name="椭圆 65"/>
            <p:cNvSpPr/>
            <p:nvPr/>
          </p:nvSpPr>
          <p:spPr bwMode="auto">
            <a:xfrm>
              <a:off x="4462379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7" name="椭圆 66"/>
            <p:cNvSpPr/>
            <p:nvPr/>
          </p:nvSpPr>
          <p:spPr bwMode="auto">
            <a:xfrm>
              <a:off x="5983613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8" name="椭圆 67"/>
            <p:cNvSpPr/>
            <p:nvPr/>
          </p:nvSpPr>
          <p:spPr bwMode="auto">
            <a:xfrm>
              <a:off x="750484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914536" y="5317815"/>
              <a:ext cx="1312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SG Kick-off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PAR/CSD draft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3940001" y="5317815"/>
              <a:ext cx="10892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00B050"/>
                  </a:solidFill>
                </a:rPr>
                <a:t>PAR/CSD development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2438496" y="5317815"/>
              <a:ext cx="99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PAR/CSD development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016459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2024</a:t>
              </a:r>
              <a:endParaRPr lang="en-US" sz="1200" dirty="0"/>
            </a:p>
          </p:txBody>
        </p:sp>
        <p:sp>
          <p:nvSpPr>
            <p:cNvPr id="73" name="椭圆 72"/>
            <p:cNvSpPr/>
            <p:nvPr/>
          </p:nvSpPr>
          <p:spPr bwMode="auto">
            <a:xfrm>
              <a:off x="1054731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0183943" y="5502481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TG kickoff</a:t>
              </a:r>
              <a:endParaRPr lang="en-US" sz="1200" dirty="0"/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8641785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Mar 2024</a:t>
              </a:r>
              <a:endParaRPr lang="en-US" sz="1200" dirty="0"/>
            </a:p>
          </p:txBody>
        </p:sp>
        <p:sp>
          <p:nvSpPr>
            <p:cNvPr id="76" name="椭圆 75"/>
            <p:cNvSpPr/>
            <p:nvPr/>
          </p:nvSpPr>
          <p:spPr bwMode="auto">
            <a:xfrm>
              <a:off x="902608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8641785" y="4948483"/>
              <a:ext cx="1143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Comments reply and potential update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5212215" y="5322393"/>
              <a:ext cx="1888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WG approve PAR/CSD submitted to EC for review 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7980846" y="5133149"/>
              <a:ext cx="7316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F0"/>
                  </a:solidFill>
                </a:rPr>
                <a:t>EC Review in Feb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5943604" y="6248326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EC meeting</a:t>
              </a:r>
              <a:endParaRPr lang="en-US" altLang="zh-CN" sz="1200" dirty="0"/>
            </a:p>
          </p:txBody>
        </p:sp>
        <p:cxnSp>
          <p:nvCxnSpPr>
            <p:cNvPr id="81" name="直接连接符 80"/>
            <p:cNvCxnSpPr/>
            <p:nvPr/>
          </p:nvCxnSpPr>
          <p:spPr bwMode="auto">
            <a:xfrm>
              <a:off x="6373436" y="5867336"/>
              <a:ext cx="0" cy="38099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" name="文本框 81"/>
            <p:cNvSpPr txBox="1"/>
            <p:nvPr/>
          </p:nvSpPr>
          <p:spPr>
            <a:xfrm>
              <a:off x="8999915" y="6236512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EC meeting</a:t>
              </a:r>
              <a:endParaRPr lang="en-US" altLang="zh-CN" sz="1200" dirty="0"/>
            </a:p>
          </p:txBody>
        </p:sp>
        <p:cxnSp>
          <p:nvCxnSpPr>
            <p:cNvPr id="83" name="直接连接符 82"/>
            <p:cNvCxnSpPr/>
            <p:nvPr/>
          </p:nvCxnSpPr>
          <p:spPr bwMode="auto">
            <a:xfrm>
              <a:off x="9429747" y="5867336"/>
              <a:ext cx="0" cy="45271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798</TotalTime>
  <Words>282</Words>
  <Application>Microsoft Office PowerPoint</Application>
  <PresentationFormat>宽屏</PresentationFormat>
  <Paragraphs>59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Jan 2024 Interim AMP SG Closing Report</vt:lpstr>
      <vt:lpstr>AMP SG’s Progress during this week</vt:lpstr>
      <vt:lpstr>SG Motion #1: Liaison Response</vt:lpstr>
      <vt:lpstr>AMP SG Timeline Update and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Bo</cp:lastModifiedBy>
  <cp:revision>37</cp:revision>
  <cp:lastPrinted>1998-02-10T13:28:00Z</cp:lastPrinted>
  <dcterms:created xsi:type="dcterms:W3CDTF">1998-02-10T13:07:00Z</dcterms:created>
  <dcterms:modified xsi:type="dcterms:W3CDTF">2024-01-18T20:34:03Z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