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552" r:id="rId7"/>
    <p:sldId id="1039" r:id="rId8"/>
    <p:sldId id="1041" r:id="rId9"/>
    <p:sldId id="1042" r:id="rId10"/>
    <p:sldId id="104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2B7A8-7AAE-438E-B90E-B789749714EF}" v="14" dt="2024-01-22T19:56:36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58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4T17:37:33.710" v="103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4T17:36:49.988" v="1031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4T17:36:49.988" v="1031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24T17:37:33.710" v="103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24T17:37:33.710" v="103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Eunsung Park			Second: Jianhan Liu</a:t>
            </a:r>
          </a:p>
          <a:p>
            <a:r>
              <a:rPr lang="en-US" sz="2000" dirty="0"/>
              <a:t>Discussion: Some discussion. </a:t>
            </a:r>
          </a:p>
          <a:p>
            <a:pPr marL="0" indent="0"/>
            <a:r>
              <a:rPr lang="en-US" sz="2000" dirty="0"/>
              <a:t>Preliminary Result: 116Y, 6N, 48A (pass)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113Y, 6N, 47A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Po-Kai Huang			Second: Binita Gupta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21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1600" b="0" dirty="0"/>
          </a:p>
          <a:p>
            <a:r>
              <a:rPr lang="en-US" sz="1600" b="0" dirty="0"/>
              <a:t>Note: Discussed in one of the PHY ad-hoc sessions of the January Interim, (ref: </a:t>
            </a:r>
            <a:r>
              <a:rPr lang="en-US" sz="1600" b="0" dirty="0">
                <a:hlinkClick r:id="rId2"/>
              </a:rPr>
              <a:t>11-23/1988r2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274499</TotalTime>
  <Words>533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(MAC)</vt:lpstr>
      <vt:lpstr>Motions on March 21st</vt:lpstr>
      <vt:lpstr>Motion 3 (PHY)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2024-01-24T17:37:36Z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