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552" r:id="rId7"/>
    <p:sldId id="1039" r:id="rId8"/>
    <p:sldId id="1040" r:id="rId9"/>
    <p:sldId id="104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2B7A8-7AAE-438E-B90E-B789749714EF}" v="12" dt="2024-01-18T20:22:23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18T20:23:40.410" v="757" actId="15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18T14:43:09.214" v="484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14:43:09.214" v="484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18T19:29:15.793" v="501" actId="6549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19:28:29.293" v="487" actId="20577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19:29:15.793" v="501" actId="6549"/>
          <ac:spMkLst>
            <pc:docMk/>
            <pc:sldMk cId="3636229795" sldId="10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8C82B7A8-7AAE-438E-B90E-B789749714EF}" dt="2024-01-18T20:23:40.410" v="757" actId="15"/>
        <pc:sldMkLst>
          <pc:docMk/>
          <pc:sldMk cId="1160492200" sldId="1041"/>
        </pc:sldMkLst>
        <pc:spChg chg="mod">
          <ac:chgData name="Alfred Asterjadhi" userId="39de57b9-85c0-4fd1-aaac-8ca2b6560ad0" providerId="ADAL" clId="{8C82B7A8-7AAE-438E-B90E-B789749714EF}" dt="2024-01-18T19:46:13.529" v="509" actId="20577"/>
          <ac:spMkLst>
            <pc:docMk/>
            <pc:sldMk cId="1160492200" sldId="1041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0:23:40.410" v="757" actId="15"/>
          <ac:spMkLst>
            <pc:docMk/>
            <pc:sldMk cId="1160492200" sldId="1041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18T19:46:00.930" v="50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C82B7A8-7AAE-438E-B90E-B789749714EF}" dt="2024-01-18T19:46:00.930" v="50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19-01-00bn-dru-proposal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88-02-00bn-considerations-on-dru-design-and-application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157-02-00bn-seamless-roaming-within-a-mobility-domain.pptx" TargetMode="External"/><Relationship Id="rId3" Type="http://schemas.openxmlformats.org/officeDocument/2006/relationships/hyperlink" Target="https://mentor.ieee.org/802.11/dcn/23/11-23-1898-01-00bn-signaling-details-for-non-colocated-ap-mld.pptx" TargetMode="External"/><Relationship Id="rId7" Type="http://schemas.openxmlformats.org/officeDocument/2006/relationships/hyperlink" Target="https://mentor.ieee.org/802.11/dcn/23/11-23-1996-00-00bn-improve-roaming-between-mlds.pptx" TargetMode="External"/><Relationship Id="rId2" Type="http://schemas.openxmlformats.org/officeDocument/2006/relationships/hyperlink" Target="https://mentor.ieee.org/802.11/dcn/23/11-23-1884-02-00bn-seamless-roaming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71-02-00bn-further-thoughts-on-seamless-roaming.pptx" TargetMode="External"/><Relationship Id="rId5" Type="http://schemas.openxmlformats.org/officeDocument/2006/relationships/hyperlink" Target="https://mentor.ieee.org/802.11/dcn/23/11-23-1937-01-00bn-smooth-roaming-follow-up-1.pptx" TargetMode="External"/><Relationship Id="rId4" Type="http://schemas.openxmlformats.org/officeDocument/2006/relationships/hyperlink" Target="https://mentor.ieee.org/802.11/dcn/23/11-23-1908-02-00bn-seamless-roaming-procedur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11bn supports a distributed-tone RU (DRU) for a TB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DRU means an RU which consists of subcarriers spreading across a certain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11-23/1919r1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will define distributed tone RU (“DRU”) transmission</a:t>
            </a:r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</a:t>
            </a:r>
            <a:r>
              <a:rPr lang="en-US" sz="1600" b="0"/>
              <a:t>: </a:t>
            </a:r>
            <a:r>
              <a:rPr lang="en-US" sz="1600" b="0">
                <a:hlinkClick r:id="rId2"/>
              </a:rPr>
              <a:t>11-23/1988r2</a:t>
            </a:r>
            <a:r>
              <a:rPr lang="en-US" sz="1600" b="0"/>
              <a:t>) </a:t>
            </a:r>
            <a:r>
              <a:rPr lang="en-US" sz="1600" b="0" dirty="0"/>
              <a:t>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22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11bn defines a mechanism that enables a non-AP MLD to roam from one AP MLD to another AP MLD and the non-AP MLD remains in state 4 (see 11.3) during and after roaming to the other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pt-BR" sz="1600" b="0" dirty="0">
                <a:hlinkClick r:id="rId2"/>
              </a:rPr>
              <a:t>23/1884r2</a:t>
            </a:r>
            <a:r>
              <a:rPr lang="pt-BR" sz="1600" b="0" dirty="0"/>
              <a:t>, </a:t>
            </a:r>
            <a:r>
              <a:rPr lang="pt-BR" sz="1600" b="0" dirty="0">
                <a:hlinkClick r:id="rId3"/>
              </a:rPr>
              <a:t>23/1898r1</a:t>
            </a:r>
            <a:r>
              <a:rPr lang="pt-BR" sz="1600" b="0" dirty="0"/>
              <a:t>, </a:t>
            </a:r>
            <a:r>
              <a:rPr lang="pt-BR" sz="1600" b="0" dirty="0">
                <a:hlinkClick r:id="rId4"/>
              </a:rPr>
              <a:t>23/1908r2</a:t>
            </a:r>
            <a:r>
              <a:rPr lang="pt-BR" sz="1600" b="0" dirty="0"/>
              <a:t>, </a:t>
            </a:r>
            <a:r>
              <a:rPr lang="pt-BR" sz="1600" b="0" dirty="0">
                <a:hlinkClick r:id="rId5"/>
              </a:rPr>
              <a:t>23/1937r1</a:t>
            </a:r>
            <a:r>
              <a:rPr lang="pt-BR" sz="1600" b="0" dirty="0"/>
              <a:t>, </a:t>
            </a:r>
            <a:r>
              <a:rPr lang="pt-BR" sz="1600" b="0" dirty="0">
                <a:hlinkClick r:id="rId6"/>
              </a:rPr>
              <a:t>23/1971r2,</a:t>
            </a:r>
            <a:r>
              <a:rPr lang="pt-BR" sz="1600" b="0" dirty="0"/>
              <a:t> </a:t>
            </a:r>
            <a:r>
              <a:rPr lang="pt-BR" sz="1600" b="0" dirty="0">
                <a:hlinkClick r:id="rId7"/>
              </a:rPr>
              <a:t>23/1996r0</a:t>
            </a:r>
            <a:r>
              <a:rPr lang="pt-BR" sz="1600" b="0" dirty="0"/>
              <a:t>, </a:t>
            </a:r>
            <a:r>
              <a:rPr lang="pt-BR" sz="1600" b="0" dirty="0">
                <a:hlinkClick r:id="rId8"/>
              </a:rPr>
              <a:t>23/2157r2</a:t>
            </a:r>
            <a:r>
              <a:rPr lang="en-US" sz="1600" b="0" dirty="0"/>
              <a:t>) during which a similar SP was run. The SP result was 83Y, 22N, 22A.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9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274231</TotalTime>
  <Words>478</Words>
  <Application>Microsoft Office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Office Theme</vt:lpstr>
      <vt:lpstr>Document</vt:lpstr>
      <vt:lpstr>TGbn Motions List - Part 1</vt:lpstr>
      <vt:lpstr>IEEE 802.11 TGbn: Enhancements for Ultra High Reliability (UHR) WLAN Task Group</vt:lpstr>
      <vt:lpstr>Motions on January 18th</vt:lpstr>
      <vt:lpstr>Motion 1 (PHY)</vt:lpstr>
      <vt:lpstr>Motion 2 (PHY)</vt:lpstr>
      <vt:lpstr>Motion 3 (MAC)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2024-01-18T20:23:44Z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