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62" r:id="rId4"/>
    <p:sldId id="863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859F28-C989-4E7A-BAC9-8E5870770E58}" v="3" dt="2024-01-19T00:18:15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65" d="100"/>
          <a:sy n="65" d="100"/>
        </p:scale>
        <p:origin x="480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95859F28-C989-4E7A-BAC9-8E5870770E58}"/>
    <pc:docChg chg="undo custSel delSld modSld modMainMaster">
      <pc:chgData name="Mike Montemurro" userId="40c20c913ca7511e" providerId="LiveId" clId="{95859F28-C989-4E7A-BAC9-8E5870770E58}" dt="2024-01-19T00:18:54.677" v="505" actId="20577"/>
      <pc:docMkLst>
        <pc:docMk/>
      </pc:docMkLst>
      <pc:sldChg chg="modSp mod">
        <pc:chgData name="Mike Montemurro" userId="40c20c913ca7511e" providerId="LiveId" clId="{95859F28-C989-4E7A-BAC9-8E5870770E58}" dt="2024-01-17T20:48:57.386" v="27" actId="20577"/>
        <pc:sldMkLst>
          <pc:docMk/>
          <pc:sldMk cId="0" sldId="290"/>
        </pc:sldMkLst>
        <pc:spChg chg="mod">
          <ac:chgData name="Mike Montemurro" userId="40c20c913ca7511e" providerId="LiveId" clId="{95859F28-C989-4E7A-BAC9-8E5870770E58}" dt="2024-01-17T20:48:31.397" v="1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95859F28-C989-4E7A-BAC9-8E5870770E58}" dt="2024-01-17T20:48:57.386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95859F28-C989-4E7A-BAC9-8E5870770E58}" dt="2024-01-19T00:12:43.580" v="468" actId="20577"/>
        <pc:sldMkLst>
          <pc:docMk/>
          <pc:sldMk cId="2868633806" sldId="523"/>
        </pc:sldMkLst>
        <pc:spChg chg="mod">
          <ac:chgData name="Mike Montemurro" userId="40c20c913ca7511e" providerId="LiveId" clId="{95859F28-C989-4E7A-BAC9-8E5870770E58}" dt="2024-01-19T00:12:43.580" v="468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95859F28-C989-4E7A-BAC9-8E5870770E58}" dt="2024-01-19T00:18:54.677" v="505" actId="20577"/>
        <pc:sldMkLst>
          <pc:docMk/>
          <pc:sldMk cId="3160666119" sldId="862"/>
        </pc:sldMkLst>
        <pc:spChg chg="mod">
          <ac:chgData name="Mike Montemurro" userId="40c20c913ca7511e" providerId="LiveId" clId="{95859F28-C989-4E7A-BAC9-8E5870770E58}" dt="2024-01-18T16:28:52.501" v="349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95859F28-C989-4E7A-BAC9-8E5870770E58}" dt="2024-01-19T00:18:54.677" v="505" actId="20577"/>
          <ac:spMkLst>
            <pc:docMk/>
            <pc:sldMk cId="3160666119" sldId="862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95859F28-C989-4E7A-BAC9-8E5870770E58}" dt="2024-01-17T20:51:51.580" v="231" actId="207"/>
        <pc:sldMkLst>
          <pc:docMk/>
          <pc:sldMk cId="3276047351" sldId="863"/>
        </pc:sldMkLst>
        <pc:spChg chg="mod">
          <ac:chgData name="Mike Montemurro" userId="40c20c913ca7511e" providerId="LiveId" clId="{95859F28-C989-4E7A-BAC9-8E5870770E58}" dt="2024-01-17T20:51:51.580" v="231" actId="207"/>
          <ac:spMkLst>
            <pc:docMk/>
            <pc:sldMk cId="3276047351" sldId="863"/>
            <ac:spMk id="2" creationId="{6F345F46-AFF6-18FA-4D1E-837DFE5D44B7}"/>
          </ac:spMkLst>
        </pc:spChg>
      </pc:sldChg>
      <pc:sldChg chg="del">
        <pc:chgData name="Mike Montemurro" userId="40c20c913ca7511e" providerId="LiveId" clId="{95859F28-C989-4E7A-BAC9-8E5870770E58}" dt="2024-01-19T00:18:28.294" v="469" actId="47"/>
        <pc:sldMkLst>
          <pc:docMk/>
          <pc:sldMk cId="3766763096" sldId="2373"/>
        </pc:sldMkLst>
      </pc:sldChg>
      <pc:sldMasterChg chg="modSp mod">
        <pc:chgData name="Mike Montemurro" userId="40c20c913ca7511e" providerId="LiveId" clId="{95859F28-C989-4E7A-BAC9-8E5870770E58}" dt="2024-01-17T20:52:41.599" v="25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95859F28-C989-4E7A-BAC9-8E5870770E58}" dt="2024-01-17T20:52:17.152" v="246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95859F28-C989-4E7A-BAC9-8E5870770E58}" dt="2024-01-17T20:52:41.599" v="25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0195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54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10003" y="282762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802.11-24/166r0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January 2024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Completed comment resolution for initial SA Ballot on D4.0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Recirculation will begin once P802.11bc has been published and rolled in along with </a:t>
            </a:r>
            <a:r>
              <a:rPr lang="en-US" sz="2800"/>
              <a:t>comment resolutions.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will be announced on 10 days notice</a:t>
            </a:r>
          </a:p>
          <a:p>
            <a:pPr>
              <a:lnSpc>
                <a:spcPct val="90000"/>
              </a:lnSpc>
            </a:pPr>
            <a:r>
              <a:rPr lang="en-US" dirty="0"/>
              <a:t>Details of an </a:t>
            </a:r>
            <a:r>
              <a:rPr lang="en-US" dirty="0" err="1"/>
              <a:t>Adhoc</a:t>
            </a:r>
            <a:r>
              <a:rPr lang="en-US" dirty="0"/>
              <a:t> meeting on April 16-18 in </a:t>
            </a:r>
            <a:r>
              <a:rPr lang="en-US"/>
              <a:t>San Diego, CA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Continue comment resolution from SA Ballot recirculation on </a:t>
            </a:r>
            <a:r>
              <a:rPr lang="en-US" dirty="0" err="1"/>
              <a:t>REVme</a:t>
            </a:r>
            <a:r>
              <a:rPr lang="en-US" dirty="0"/>
              <a:t> D5.0.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 (</a:t>
            </a:r>
            <a:r>
              <a:rPr lang="en-CA"/>
              <a:t>No changes)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7093</TotalTime>
  <Words>269</Words>
  <Application>Microsoft Office PowerPoint</Application>
  <PresentationFormat>Widescreen</PresentationFormat>
  <Paragraphs>56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REVme Closing Report – January 2024</vt:lpstr>
      <vt:lpstr>Work Completed</vt:lpstr>
      <vt:lpstr>Plans for March</vt:lpstr>
      <vt:lpstr>TGme Timeline (No changes)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212</cp:revision>
  <cp:lastPrinted>1998-02-10T13:28:06Z</cp:lastPrinted>
  <dcterms:created xsi:type="dcterms:W3CDTF">2007-05-21T21:00:37Z</dcterms:created>
  <dcterms:modified xsi:type="dcterms:W3CDTF">2024-01-19T00:18:55Z</dcterms:modified>
  <cp:category/>
</cp:coreProperties>
</file>