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272" r:id="rId5"/>
    <p:sldId id="297" r:id="rId6"/>
    <p:sldId id="321" r:id="rId7"/>
    <p:sldId id="322" r:id="rId8"/>
    <p:sldId id="282" r:id="rId9"/>
    <p:sldId id="298" r:id="rId10"/>
    <p:sldId id="268" r:id="rId11"/>
    <p:sldId id="278" r:id="rId12"/>
    <p:sldId id="320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7889E-437D-4581-A1B4-C5204A5C5895}" v="1" dt="2024-01-13T17:54:46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794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802.11-24/0113r1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4"/>
            <a:ext cx="3041644" cy="180975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Unequal Modulation in MIMO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TxBF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11bn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2024-01-15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9601"/>
              </p:ext>
            </p:extLst>
          </p:nvPr>
        </p:nvGraphicFramePr>
        <p:xfrm>
          <a:off x="1015637" y="2455000"/>
          <a:ext cx="7177384" cy="1580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146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294967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Akansh Jain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693819"/>
            <a:ext cx="7770814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11-22/1930r0, Layered QoS and multi-layer transmission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11-22/0060r2, </a:t>
            </a:r>
            <a:r>
              <a:rPr lang="en-US" altLang="zh-CN" sz="2000" dirty="0">
                <a:solidFill>
                  <a:schemeClr val="tx1"/>
                </a:solidFill>
              </a:rPr>
              <a:t>Layered QoS and multi-layer transmission follow-up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IEEE 802.11n-2009, IEEE Standard for Information technology-- Local and metropolitan area networks-- Specific requirements-- Part 11: Wireless LAN Medium Access Control (MAC)and Physical Layer (PHY) Specifications Amendment 5: Enhancements for Higher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17D48-3FF7-9CBC-FFEB-8E13424806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985C78-3FEE-7985-2447-1F78B350F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C49-37AC-B7F6-3923-86AD1098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Stream SNR Gaps in 3x3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7969-8168-2CBD-156E-F874AC602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38A9-5CD6-19FA-696E-1FFF08D375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17F7B-EEEB-6D18-E636-8B9A488AD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D9DD-4BA9-E3D0-25B1-2AD5DA07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1096"/>
            <a:ext cx="7770814" cy="4549081"/>
          </a:xfrm>
        </p:spPr>
        <p:txBody>
          <a:bodyPr/>
          <a:lstStyle/>
          <a:p>
            <a:r>
              <a:rPr lang="en-US" sz="1800" dirty="0"/>
              <a:t>In 3x3, eigen channels also have larger SNR gaps</a:t>
            </a:r>
          </a:p>
          <a:p>
            <a:endParaRPr lang="en-US" sz="18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D1AD17B-A8F8-67DF-F65C-D4A50C5FF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120" y="2490155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6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C49-37AC-B7F6-3923-86AD1098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Stream SNR Gaps in 4x4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7969-8168-2CBD-156E-F874AC602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38A9-5CD6-19FA-696E-1FFF08D375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17F7B-EEEB-6D18-E636-8B9A488AD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D9DD-4BA9-E3D0-25B1-2AD5DA07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1096"/>
            <a:ext cx="7770814" cy="4549081"/>
          </a:xfrm>
        </p:spPr>
        <p:txBody>
          <a:bodyPr/>
          <a:lstStyle/>
          <a:p>
            <a:r>
              <a:rPr lang="en-US" sz="1800" dirty="0"/>
              <a:t>In 4x4, eigen channels also have larger SNR gaps</a:t>
            </a:r>
          </a:p>
          <a:p>
            <a:endParaRPr lang="en-US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6F2D19-A129-1502-469C-FA65AE09A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313" y="247491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3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1639"/>
            <a:ext cx="7952874" cy="4113213"/>
          </a:xfrm>
        </p:spPr>
        <p:txBody>
          <a:bodyPr/>
          <a:lstStyle/>
          <a:p>
            <a:r>
              <a:rPr lang="en-US" sz="2000" dirty="0"/>
              <a:t>In MIMO beamformed channel, channel quality difference among the eigen modes makes equal MCS across multiple spatial streams sub-optimal</a:t>
            </a:r>
          </a:p>
          <a:p>
            <a:endParaRPr lang="en-US" sz="2000" dirty="0"/>
          </a:p>
          <a:p>
            <a:r>
              <a:rPr lang="en-US" sz="2000" dirty="0"/>
              <a:t>Different proposals were brought up to use different modulations or MCSs in MIMO </a:t>
            </a:r>
            <a:r>
              <a:rPr lang="en-US" sz="2000" dirty="0" err="1"/>
              <a:t>TxBF</a:t>
            </a:r>
            <a:r>
              <a:rPr lang="en-US" sz="2000" dirty="0"/>
              <a:t>, with two flavors</a:t>
            </a:r>
          </a:p>
          <a:p>
            <a:pPr lvl="1"/>
            <a:r>
              <a:rPr lang="en-US" sz="1800" dirty="0"/>
              <a:t>Unequal MCS: With separate encoding of each spatial stream, choose an MCS matched to each spatial stream’s SINR [1-2]</a:t>
            </a:r>
          </a:p>
          <a:p>
            <a:pPr lvl="1"/>
            <a:r>
              <a:rPr lang="en-US" sz="1800" dirty="0"/>
              <a:t>Unequal modulation: With joint coding across streams, choose a QAM modulation matched to each spatial stream’s SINR [3]</a:t>
            </a:r>
            <a:endParaRPr lang="en-US" sz="1600" dirty="0"/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discuss the high level differences between the unequal MCS and unequal modulation and show the potential </a:t>
            </a:r>
            <a:r>
              <a:rPr lang="en-US" sz="2000" dirty="0" err="1">
                <a:solidFill>
                  <a:schemeClr val="tx1"/>
                </a:solidFill>
              </a:rPr>
              <a:t>RvR</a:t>
            </a:r>
            <a:r>
              <a:rPr lang="en-US" sz="2000" dirty="0">
                <a:solidFill>
                  <a:schemeClr val="tx1"/>
                </a:solidFill>
              </a:rPr>
              <a:t> gain of unequal modulation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Alice Chen (Qualcomm)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46EA8-DB10-B5D4-2163-18097D5C3A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67FB-A46E-2768-8EF0-622BE04E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3" y="469901"/>
            <a:ext cx="7770814" cy="1065213"/>
          </a:xfrm>
        </p:spPr>
        <p:txBody>
          <a:bodyPr/>
          <a:lstStyle/>
          <a:p>
            <a:r>
              <a:rPr lang="en-US" dirty="0"/>
              <a:t>Per Stream SNR Gap in 2x2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DA6C3-EED7-BDC7-DC30-9DD54D1D7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06" y="1335024"/>
            <a:ext cx="7770814" cy="4519696"/>
          </a:xfrm>
        </p:spPr>
        <p:txBody>
          <a:bodyPr/>
          <a:lstStyle/>
          <a:p>
            <a:r>
              <a:rPr lang="en-US" sz="1800" dirty="0"/>
              <a:t>Two eigen channels have median SNR gaps of 10.4dB in </a:t>
            </a:r>
            <a:r>
              <a:rPr lang="en-US" sz="1800" dirty="0" err="1"/>
              <a:t>DNLoS</a:t>
            </a:r>
            <a:r>
              <a:rPr lang="en-US" sz="1800" dirty="0"/>
              <a:t> and 11.5dB in </a:t>
            </a:r>
            <a:r>
              <a:rPr lang="en-US" sz="1800" dirty="0" err="1"/>
              <a:t>BLoS</a:t>
            </a:r>
            <a:endParaRPr lang="en-US" sz="1800" dirty="0"/>
          </a:p>
          <a:p>
            <a:r>
              <a:rPr lang="en-US" sz="1800" dirty="0"/>
              <a:t>Equal MCS in </a:t>
            </a:r>
            <a:r>
              <a:rPr lang="en-US" sz="1800" dirty="0" err="1"/>
              <a:t>TxBF</a:t>
            </a:r>
            <a:r>
              <a:rPr lang="en-US" sz="1800" dirty="0"/>
              <a:t> is not optimal</a:t>
            </a:r>
          </a:p>
          <a:p>
            <a:r>
              <a:rPr lang="en-US" sz="1800" dirty="0"/>
              <a:t>Per stream SNR gap for other antenna configurations are shown in 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68813-78C0-E24D-ECC4-50C82634EA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51236-C162-45BA-3E4C-B38AEA660E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D84DC5-8799-DB4D-7740-D1C43D79B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0F9AD7-7EBC-340A-F639-9B0DDDEB3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473" y="2502185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1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3340-8552-DE82-38BA-6FB131E8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1419"/>
            <a:ext cx="7770814" cy="1065213"/>
          </a:xfrm>
        </p:spPr>
        <p:txBody>
          <a:bodyPr/>
          <a:lstStyle/>
          <a:p>
            <a:r>
              <a:rPr lang="en-US" dirty="0"/>
              <a:t>Unequal Modulation Vs Unequal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A0E12-6EC2-90DF-2C8D-DE089496A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37" y="1725930"/>
            <a:ext cx="8644689" cy="4734439"/>
          </a:xfrm>
        </p:spPr>
        <p:txBody>
          <a:bodyPr/>
          <a:lstStyle/>
          <a:p>
            <a:r>
              <a:rPr lang="en-US" sz="2000" dirty="0"/>
              <a:t>Unequal MCS: 2 potential methods of implementation</a:t>
            </a:r>
          </a:p>
          <a:p>
            <a:pPr lvl="1"/>
            <a:r>
              <a:rPr lang="en-US" sz="1800" dirty="0"/>
              <a:t>Method 1: MAC passes down multiple PSDUs to PHY, one PSDU for each stream. Difficult to make them same length</a:t>
            </a:r>
          </a:p>
          <a:p>
            <a:pPr lvl="2"/>
            <a:r>
              <a:rPr lang="en-US" dirty="0"/>
              <a:t>Gain may go away with the inefficiency introduced from padding</a:t>
            </a:r>
          </a:p>
          <a:p>
            <a:pPr lvl="1"/>
            <a:r>
              <a:rPr lang="en-US" sz="1800" dirty="0"/>
              <a:t>Method 2: MAC passes down only 1 PSDU to PHY.  Need to use an encoder parser to split PSDU information bit among multiple encoders </a:t>
            </a:r>
          </a:p>
          <a:p>
            <a:pPr lvl="2"/>
            <a:r>
              <a:rPr lang="en-US" dirty="0"/>
              <a:t>There are many different ratios for MCS combinations! </a:t>
            </a:r>
          </a:p>
          <a:p>
            <a:r>
              <a:rPr lang="en-US" sz="2000" dirty="0"/>
              <a:t>Unequal modulation needs one PSDU and uses joint encoding</a:t>
            </a:r>
          </a:p>
          <a:p>
            <a:pPr lvl="1"/>
            <a:r>
              <a:rPr lang="en-US" sz="1800" dirty="0"/>
              <a:t>Potentially better performance since the strong stream can help the weak stream in decoding.   </a:t>
            </a:r>
          </a:p>
          <a:p>
            <a:r>
              <a:rPr lang="en-US" sz="2000" dirty="0"/>
              <a:t>We prefer the unequal modulation approach for multiple stream </a:t>
            </a:r>
            <a:r>
              <a:rPr lang="en-US" sz="2000" dirty="0" err="1"/>
              <a:t>TxBF</a:t>
            </a:r>
            <a:r>
              <a:rPr lang="en-US" sz="2000" dirty="0"/>
              <a:t>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82B75-C67E-3D70-8A28-42FCA2E672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687D-25F0-A7C0-F0B7-13F192395A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A3886-997E-6D56-08A7-8ECD6E88A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7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EA2-0A36-0271-3700-D4710DD0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3871-581D-9ACE-27F3-305CA841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0392"/>
            <a:ext cx="7770814" cy="4464023"/>
          </a:xfrm>
        </p:spPr>
        <p:txBody>
          <a:bodyPr/>
          <a:lstStyle/>
          <a:p>
            <a:r>
              <a:rPr lang="en-US" sz="2000" dirty="0"/>
              <a:t>20MHz, 2x2x2ss</a:t>
            </a:r>
          </a:p>
          <a:p>
            <a:r>
              <a:rPr lang="en-US" sz="2000" dirty="0" err="1"/>
              <a:t>DNLoS</a:t>
            </a:r>
            <a:r>
              <a:rPr lang="en-US" sz="2000" dirty="0"/>
              <a:t> &amp; </a:t>
            </a:r>
            <a:r>
              <a:rPr lang="en-US" sz="2000" dirty="0" err="1"/>
              <a:t>BLoS</a:t>
            </a:r>
            <a:endParaRPr lang="en-US" sz="2000" dirty="0"/>
          </a:p>
          <a:p>
            <a:r>
              <a:rPr lang="en-US" sz="2000" dirty="0" err="1"/>
              <a:t>TxBF</a:t>
            </a:r>
            <a:r>
              <a:rPr lang="en-US" sz="2000" dirty="0"/>
              <a:t> (using SVD) with equal power allocation to all spatial streams</a:t>
            </a:r>
          </a:p>
          <a:p>
            <a:r>
              <a:rPr lang="en-US" sz="2000" dirty="0"/>
              <a:t>Linear receiver</a:t>
            </a:r>
          </a:p>
          <a:p>
            <a:r>
              <a:rPr lang="en-US" sz="2000" dirty="0"/>
              <a:t>Candidate code rates: 1/2, 2/3, 3/4, 5/6</a:t>
            </a:r>
          </a:p>
          <a:p>
            <a:r>
              <a:rPr lang="en-US" sz="2000" dirty="0"/>
              <a:t>Candidate QAM: from BPSK to 1kQAM</a:t>
            </a:r>
          </a:p>
          <a:p>
            <a:r>
              <a:rPr lang="en-US" sz="2000" dirty="0"/>
              <a:t>Genie per channel rate adaptation</a:t>
            </a:r>
          </a:p>
          <a:p>
            <a:r>
              <a:rPr lang="en-US" sz="2000" dirty="0"/>
              <a:t>Different schemes being compared</a:t>
            </a:r>
          </a:p>
          <a:p>
            <a:pPr lvl="1"/>
            <a:r>
              <a:rPr lang="en-US" sz="1800" dirty="0"/>
              <a:t>Equal MCS with existing MCS</a:t>
            </a:r>
          </a:p>
          <a:p>
            <a:pPr lvl="1"/>
            <a:r>
              <a:rPr lang="en-US" sz="1800" dirty="0"/>
              <a:t>Optimum Unequal QAM (any QAM combination for a code rate)</a:t>
            </a:r>
          </a:p>
          <a:p>
            <a:pPr lvl="1"/>
            <a:r>
              <a:rPr lang="en-US" sz="1800" dirty="0"/>
              <a:t>Unequal QAM with existing MCS (both streams use existing MCS from MCS0-11)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2072D-8738-844C-7C5F-A1A49BE76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DA4-F0E3-0082-D37C-DF856A2826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C1B6F4-F918-AABE-FD6F-207F5E9292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11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EA2-0A36-0271-3700-D4710DD0C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4"/>
            <a:ext cx="7770814" cy="752380"/>
          </a:xfrm>
        </p:spPr>
        <p:txBody>
          <a:bodyPr/>
          <a:lstStyle/>
          <a:p>
            <a:r>
              <a:rPr lang="en-US" dirty="0"/>
              <a:t>2x2x2ss,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3871-581D-9ACE-27F3-305CA841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19760"/>
            <a:ext cx="7770814" cy="4720960"/>
          </a:xfrm>
        </p:spPr>
        <p:txBody>
          <a:bodyPr/>
          <a:lstStyle/>
          <a:p>
            <a:r>
              <a:rPr lang="en-US" sz="1600" dirty="0"/>
              <a:t>Unequal modulation brings significant gain (up to 2.2dB) over wide range of SNR</a:t>
            </a:r>
          </a:p>
          <a:p>
            <a:r>
              <a:rPr lang="en-US" sz="1600" dirty="0"/>
              <a:t>With existing MCS only, unequal QAM doesn’t harvest all the potential gain</a:t>
            </a:r>
          </a:p>
          <a:p>
            <a:pPr lvl="1"/>
            <a:r>
              <a:rPr lang="en-US" sz="1200" dirty="0"/>
              <a:t>At high SNR, unequal QAM uses rates 3/4 and 5/6, which already have good support in existing MCS</a:t>
            </a:r>
          </a:p>
          <a:p>
            <a:pPr lvl="1"/>
            <a:r>
              <a:rPr lang="en-US" sz="1200" dirty="0"/>
              <a:t>At medium SNR, unequal QAM gain may be improved by adding new QAM and code rate combinations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2072D-8738-844C-7C5F-A1A49BE76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DA4-F0E3-0082-D37C-DF856A2826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E3486-18FC-99B7-7046-4A20A082C0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13C5FF-0AC0-DF62-4DC6-7F3BE7E91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26" y="252063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6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EA2-0A36-0271-3700-D4710DD0C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4"/>
            <a:ext cx="7770814" cy="752380"/>
          </a:xfrm>
        </p:spPr>
        <p:txBody>
          <a:bodyPr/>
          <a:lstStyle/>
          <a:p>
            <a:r>
              <a:rPr lang="en-US" dirty="0"/>
              <a:t>2x2x2ss, </a:t>
            </a:r>
            <a:r>
              <a:rPr lang="en-US" dirty="0" err="1"/>
              <a:t>BLoS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3871-581D-9ACE-27F3-305CA841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7504"/>
            <a:ext cx="7770814" cy="4720960"/>
          </a:xfrm>
        </p:spPr>
        <p:txBody>
          <a:bodyPr/>
          <a:lstStyle/>
          <a:p>
            <a:r>
              <a:rPr lang="en-US" sz="2000" dirty="0"/>
              <a:t>Similar observation in </a:t>
            </a:r>
            <a:r>
              <a:rPr lang="en-US" sz="2000" dirty="0" err="1"/>
              <a:t>BLoS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2072D-8738-844C-7C5F-A1A49BE76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DA4-F0E3-0082-D37C-DF856A2826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E3486-18FC-99B7-7046-4A20A082C0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658A3D-A106-BE36-BD7D-7F9EE4AFA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26" y="247491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/>
              <a:t>Proposed unequal modulation with joint encoding for multiple stream </a:t>
            </a:r>
            <a:r>
              <a:rPr lang="en-US" sz="2000" dirty="0" err="1"/>
              <a:t>TxBF</a:t>
            </a:r>
            <a:r>
              <a:rPr lang="en-US" sz="2000" dirty="0"/>
              <a:t> transmission to deal with per spatial stream channel quality imbalance </a:t>
            </a:r>
          </a:p>
          <a:p>
            <a:pPr lvl="1"/>
            <a:r>
              <a:rPr lang="en-US" sz="1800" dirty="0"/>
              <a:t>Lower complexity and potential better gain compared to unequal MCS</a:t>
            </a:r>
            <a:endParaRPr lang="en-US" sz="1600" dirty="0"/>
          </a:p>
          <a:p>
            <a:r>
              <a:rPr lang="en-US" sz="2000" dirty="0"/>
              <a:t>Gain of unequal modulation may come from two sources</a:t>
            </a:r>
          </a:p>
          <a:p>
            <a:pPr lvl="1"/>
            <a:r>
              <a:rPr lang="en-US" sz="1800" dirty="0"/>
              <a:t>Matching modulation to SINRs of different spatial streams</a:t>
            </a:r>
          </a:p>
          <a:p>
            <a:pPr lvl="1"/>
            <a:r>
              <a:rPr lang="en-US" sz="1800" dirty="0"/>
              <a:t>Finer resolution of data rates from using unequal modulation in different </a:t>
            </a:r>
            <a:r>
              <a:rPr lang="en-US" sz="1800"/>
              <a:t>spatial streams</a:t>
            </a:r>
            <a:endParaRPr lang="en-US" sz="1600" dirty="0"/>
          </a:p>
          <a:p>
            <a:r>
              <a:rPr lang="en-US" sz="2000" dirty="0"/>
              <a:t>Unequal modulation with existing MCS doesn’t harvest all the potential gain</a:t>
            </a:r>
          </a:p>
          <a:p>
            <a:pPr lvl="1"/>
            <a:r>
              <a:rPr lang="en-US" sz="1800" dirty="0"/>
              <a:t>New QAM and code rate combinations may be added to better support unequal modulation</a:t>
            </a: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03B00-545B-E4D6-A396-201D99C41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43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7D48-126F-BD66-86EB-DD6B9826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F558F-5D94-7675-E4FE-23F34E281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allow unequal modulation with same code rate and joint encoding across multiple spatial streams in </a:t>
            </a:r>
            <a:r>
              <a:rPr lang="en-US" dirty="0" err="1"/>
              <a:t>TxBF</a:t>
            </a:r>
            <a:r>
              <a:rPr lang="en-US" dirty="0"/>
              <a:t> transmission in 802.11bn?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37A46-8241-F82F-DD3E-C6637F0981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D5363-4E58-65D5-7087-6A4AA9518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08AB0-9272-0335-CCE3-CD6774FE6B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08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44236</TotalTime>
  <Words>794</Words>
  <Application>Microsoft Office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Unequal Modulation in MIMO TxBF in 11bn</vt:lpstr>
      <vt:lpstr>Introduction</vt:lpstr>
      <vt:lpstr>Per Stream SNR Gap in 2x2 Channel</vt:lpstr>
      <vt:lpstr>Unequal Modulation Vs Unequal MCS</vt:lpstr>
      <vt:lpstr>Simulation Setup</vt:lpstr>
      <vt:lpstr>2x2x2ss, DNLoS</vt:lpstr>
      <vt:lpstr>2x2x2ss, BLoS</vt:lpstr>
      <vt:lpstr>Summary</vt:lpstr>
      <vt:lpstr>SP1</vt:lpstr>
      <vt:lpstr>Reference</vt:lpstr>
      <vt:lpstr>Appendix</vt:lpstr>
      <vt:lpstr>Per Stream SNR Gaps in 3x3</vt:lpstr>
      <vt:lpstr>Per Stream SNR Gaps in 4x4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Performance Analysis</dc:title>
  <dc:creator>Kanke Wu</dc:creator>
  <cp:lastModifiedBy>Alice Chen</cp:lastModifiedBy>
  <cp:revision>121</cp:revision>
  <dcterms:created xsi:type="dcterms:W3CDTF">2022-10-21T18:47:51Z</dcterms:created>
  <dcterms:modified xsi:type="dcterms:W3CDTF">2024-01-15T22:48:04Z</dcterms:modified>
</cp:coreProperties>
</file>