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Untitled Section" id="{568CC857-647C-4F76-B4E8-40B44957BACF}">
          <p14:sldIdLst/>
        </p14:section>
        <p14:section name="Untitled Section" id="{785FCC10-6561-4604-AB95-6417B3A9F74F}">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26AED6-9D56-4398-9A87-DF4733878138}" v="2" dt="2024-01-18T22:22:24.1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10" autoAdjust="0"/>
    <p:restoredTop sz="94964" autoAdjust="0"/>
  </p:normalViewPr>
  <p:slideViewPr>
    <p:cSldViewPr>
      <p:cViewPr varScale="1">
        <p:scale>
          <a:sx n="65" d="100"/>
          <a:sy n="65" d="100"/>
        </p:scale>
        <p:origin x="665" y="2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F26AED6-9D56-4398-9A87-DF4733878138}"/>
    <pc:docChg chg="custSel addSld modSld modMainMaster">
      <pc:chgData name="Mike Montemurro" userId="40c20c913ca7511e" providerId="LiveId" clId="{BF26AED6-9D56-4398-9A87-DF4733878138}" dt="2024-01-18T22:26:29.618" v="978" actId="20577"/>
      <pc:docMkLst>
        <pc:docMk/>
      </pc:docMkLst>
      <pc:sldChg chg="modSp mod">
        <pc:chgData name="Mike Montemurro" userId="40c20c913ca7511e" providerId="LiveId" clId="{BF26AED6-9D56-4398-9A87-DF4733878138}" dt="2024-01-18T21:39:46.810" v="51" actId="20577"/>
        <pc:sldMkLst>
          <pc:docMk/>
          <pc:sldMk cId="1217866671" sldId="895"/>
        </pc:sldMkLst>
        <pc:spChg chg="mod">
          <ac:chgData name="Mike Montemurro" userId="40c20c913ca7511e" providerId="LiveId" clId="{BF26AED6-9D56-4398-9A87-DF4733878138}" dt="2024-01-18T21:39:46.810" v="51" actId="20577"/>
          <ac:spMkLst>
            <pc:docMk/>
            <pc:sldMk cId="1217866671" sldId="895"/>
            <ac:spMk id="9223" creationId="{00000000-0000-0000-0000-000000000000}"/>
          </ac:spMkLst>
        </pc:spChg>
      </pc:sldChg>
      <pc:sldChg chg="modSp mod">
        <pc:chgData name="Mike Montemurro" userId="40c20c913ca7511e" providerId="LiveId" clId="{BF26AED6-9D56-4398-9A87-DF4733878138}" dt="2024-01-18T21:41:49.602" v="107" actId="20577"/>
        <pc:sldMkLst>
          <pc:docMk/>
          <pc:sldMk cId="1210265726" sldId="985"/>
        </pc:sldMkLst>
        <pc:spChg chg="mod">
          <ac:chgData name="Mike Montemurro" userId="40c20c913ca7511e" providerId="LiveId" clId="{BF26AED6-9D56-4398-9A87-DF4733878138}" dt="2024-01-18T21:41:49.602" v="107" actId="20577"/>
          <ac:spMkLst>
            <pc:docMk/>
            <pc:sldMk cId="1210265726" sldId="985"/>
            <ac:spMk id="9223" creationId="{00000000-0000-0000-0000-000000000000}"/>
          </ac:spMkLst>
        </pc:spChg>
      </pc:sldChg>
      <pc:sldChg chg="modSp mod">
        <pc:chgData name="Mike Montemurro" userId="40c20c913ca7511e" providerId="LiveId" clId="{BF26AED6-9D56-4398-9A87-DF4733878138}" dt="2024-01-18T21:50:55.606" v="407" actId="20577"/>
        <pc:sldMkLst>
          <pc:docMk/>
          <pc:sldMk cId="1073543995" sldId="986"/>
        </pc:sldMkLst>
        <pc:spChg chg="mod">
          <ac:chgData name="Mike Montemurro" userId="40c20c913ca7511e" providerId="LiveId" clId="{BF26AED6-9D56-4398-9A87-DF4733878138}" dt="2024-01-18T21:50:55.606" v="407" actId="20577"/>
          <ac:spMkLst>
            <pc:docMk/>
            <pc:sldMk cId="1073543995" sldId="986"/>
            <ac:spMk id="9223" creationId="{00000000-0000-0000-0000-000000000000}"/>
          </ac:spMkLst>
        </pc:spChg>
      </pc:sldChg>
      <pc:sldChg chg="modSp mod">
        <pc:chgData name="Mike Montemurro" userId="40c20c913ca7511e" providerId="LiveId" clId="{BF26AED6-9D56-4398-9A87-DF4733878138}" dt="2024-01-18T21:58:21.928" v="538" actId="20577"/>
        <pc:sldMkLst>
          <pc:docMk/>
          <pc:sldMk cId="1822329490" sldId="987"/>
        </pc:sldMkLst>
        <pc:spChg chg="mod">
          <ac:chgData name="Mike Montemurro" userId="40c20c913ca7511e" providerId="LiveId" clId="{BF26AED6-9D56-4398-9A87-DF4733878138}" dt="2024-01-18T21:58:21.928" v="538" actId="20577"/>
          <ac:spMkLst>
            <pc:docMk/>
            <pc:sldMk cId="1822329490" sldId="987"/>
            <ac:spMk id="9223" creationId="{00000000-0000-0000-0000-000000000000}"/>
          </ac:spMkLst>
        </pc:spChg>
      </pc:sldChg>
      <pc:sldChg chg="modSp mod">
        <pc:chgData name="Mike Montemurro" userId="40c20c913ca7511e" providerId="LiveId" clId="{BF26AED6-9D56-4398-9A87-DF4733878138}" dt="2024-01-18T21:43:24.462" v="175" actId="20577"/>
        <pc:sldMkLst>
          <pc:docMk/>
          <pc:sldMk cId="2750456254" sldId="988"/>
        </pc:sldMkLst>
        <pc:spChg chg="mod">
          <ac:chgData name="Mike Montemurro" userId="40c20c913ca7511e" providerId="LiveId" clId="{BF26AED6-9D56-4398-9A87-DF4733878138}" dt="2024-01-18T21:43:24.462" v="175" actId="20577"/>
          <ac:spMkLst>
            <pc:docMk/>
            <pc:sldMk cId="2750456254" sldId="988"/>
            <ac:spMk id="9223" creationId="{00000000-0000-0000-0000-000000000000}"/>
          </ac:spMkLst>
        </pc:spChg>
      </pc:sldChg>
      <pc:sldChg chg="modSp mod">
        <pc:chgData name="Mike Montemurro" userId="40c20c913ca7511e" providerId="LiveId" clId="{BF26AED6-9D56-4398-9A87-DF4733878138}" dt="2024-01-18T21:44:35.252" v="220" actId="20577"/>
        <pc:sldMkLst>
          <pc:docMk/>
          <pc:sldMk cId="2901665710" sldId="989"/>
        </pc:sldMkLst>
        <pc:spChg chg="mod">
          <ac:chgData name="Mike Montemurro" userId="40c20c913ca7511e" providerId="LiveId" clId="{BF26AED6-9D56-4398-9A87-DF4733878138}" dt="2024-01-18T21:44:35.252" v="220" actId="20577"/>
          <ac:spMkLst>
            <pc:docMk/>
            <pc:sldMk cId="2901665710" sldId="989"/>
            <ac:spMk id="9223" creationId="{00000000-0000-0000-0000-000000000000}"/>
          </ac:spMkLst>
        </pc:spChg>
      </pc:sldChg>
      <pc:sldChg chg="modSp mod">
        <pc:chgData name="Mike Montemurro" userId="40c20c913ca7511e" providerId="LiveId" clId="{BF26AED6-9D56-4398-9A87-DF4733878138}" dt="2024-01-18T22:13:40.135" v="647" actId="20577"/>
        <pc:sldMkLst>
          <pc:docMk/>
          <pc:sldMk cId="2369750393" sldId="990"/>
        </pc:sldMkLst>
        <pc:spChg chg="mod">
          <ac:chgData name="Mike Montemurro" userId="40c20c913ca7511e" providerId="LiveId" clId="{BF26AED6-9D56-4398-9A87-DF4733878138}" dt="2024-01-18T22:13:40.135" v="647" actId="20577"/>
          <ac:spMkLst>
            <pc:docMk/>
            <pc:sldMk cId="2369750393" sldId="990"/>
            <ac:spMk id="9223" creationId="{00000000-0000-0000-0000-000000000000}"/>
          </ac:spMkLst>
        </pc:spChg>
      </pc:sldChg>
      <pc:sldChg chg="modSp mod">
        <pc:chgData name="Mike Montemurro" userId="40c20c913ca7511e" providerId="LiveId" clId="{BF26AED6-9D56-4398-9A87-DF4733878138}" dt="2024-01-18T22:17:29.250" v="796" actId="20577"/>
        <pc:sldMkLst>
          <pc:docMk/>
          <pc:sldMk cId="2581532608" sldId="991"/>
        </pc:sldMkLst>
        <pc:spChg chg="mod">
          <ac:chgData name="Mike Montemurro" userId="40c20c913ca7511e" providerId="LiveId" clId="{BF26AED6-9D56-4398-9A87-DF4733878138}" dt="2024-01-18T22:14:28.487" v="650" actId="20577"/>
          <ac:spMkLst>
            <pc:docMk/>
            <pc:sldMk cId="2581532608" sldId="991"/>
            <ac:spMk id="9222" creationId="{00000000-0000-0000-0000-000000000000}"/>
          </ac:spMkLst>
        </pc:spChg>
        <pc:spChg chg="mod">
          <ac:chgData name="Mike Montemurro" userId="40c20c913ca7511e" providerId="LiveId" clId="{BF26AED6-9D56-4398-9A87-DF4733878138}" dt="2024-01-18T22:17:29.250" v="796" actId="20577"/>
          <ac:spMkLst>
            <pc:docMk/>
            <pc:sldMk cId="2581532608" sldId="991"/>
            <ac:spMk id="9223" creationId="{00000000-0000-0000-0000-000000000000}"/>
          </ac:spMkLst>
        </pc:spChg>
      </pc:sldChg>
      <pc:sldChg chg="modSp mod">
        <pc:chgData name="Mike Montemurro" userId="40c20c913ca7511e" providerId="LiveId" clId="{BF26AED6-9D56-4398-9A87-DF4733878138}" dt="2024-01-18T21:46:32.385" v="267" actId="20577"/>
        <pc:sldMkLst>
          <pc:docMk/>
          <pc:sldMk cId="1265205523" sldId="992"/>
        </pc:sldMkLst>
        <pc:spChg chg="mod">
          <ac:chgData name="Mike Montemurro" userId="40c20c913ca7511e" providerId="LiveId" clId="{BF26AED6-9D56-4398-9A87-DF4733878138}" dt="2024-01-18T21:46:32.385" v="267" actId="20577"/>
          <ac:spMkLst>
            <pc:docMk/>
            <pc:sldMk cId="1265205523" sldId="992"/>
            <ac:spMk id="9223" creationId="{00000000-0000-0000-0000-000000000000}"/>
          </ac:spMkLst>
        </pc:spChg>
      </pc:sldChg>
      <pc:sldChg chg="modSp mod">
        <pc:chgData name="Mike Montemurro" userId="40c20c913ca7511e" providerId="LiveId" clId="{BF26AED6-9D56-4398-9A87-DF4733878138}" dt="2024-01-18T21:48:42.429" v="340" actId="20577"/>
        <pc:sldMkLst>
          <pc:docMk/>
          <pc:sldMk cId="2284486380" sldId="993"/>
        </pc:sldMkLst>
        <pc:spChg chg="mod">
          <ac:chgData name="Mike Montemurro" userId="40c20c913ca7511e" providerId="LiveId" clId="{BF26AED6-9D56-4398-9A87-DF4733878138}" dt="2024-01-18T21:48:42.429" v="340" actId="20577"/>
          <ac:spMkLst>
            <pc:docMk/>
            <pc:sldMk cId="2284486380" sldId="993"/>
            <ac:spMk id="9223" creationId="{00000000-0000-0000-0000-000000000000}"/>
          </ac:spMkLst>
        </pc:spChg>
      </pc:sldChg>
      <pc:sldChg chg="modSp mod">
        <pc:chgData name="Mike Montemurro" userId="40c20c913ca7511e" providerId="LiveId" clId="{BF26AED6-9D56-4398-9A87-DF4733878138}" dt="2024-01-18T22:22:11.484" v="883" actId="20577"/>
        <pc:sldMkLst>
          <pc:docMk/>
          <pc:sldMk cId="1724718707" sldId="994"/>
        </pc:sldMkLst>
        <pc:spChg chg="mod">
          <ac:chgData name="Mike Montemurro" userId="40c20c913ca7511e" providerId="LiveId" clId="{BF26AED6-9D56-4398-9A87-DF4733878138}" dt="2024-01-18T22:20:22.604" v="831" actId="20577"/>
          <ac:spMkLst>
            <pc:docMk/>
            <pc:sldMk cId="1724718707" sldId="994"/>
            <ac:spMk id="9222" creationId="{00000000-0000-0000-0000-000000000000}"/>
          </ac:spMkLst>
        </pc:spChg>
        <pc:spChg chg="mod">
          <ac:chgData name="Mike Montemurro" userId="40c20c913ca7511e" providerId="LiveId" clId="{BF26AED6-9D56-4398-9A87-DF4733878138}" dt="2024-01-18T22:22:11.484" v="883" actId="20577"/>
          <ac:spMkLst>
            <pc:docMk/>
            <pc:sldMk cId="1724718707" sldId="994"/>
            <ac:spMk id="9223" creationId="{00000000-0000-0000-0000-000000000000}"/>
          </ac:spMkLst>
        </pc:spChg>
      </pc:sldChg>
      <pc:sldChg chg="modSp add mod">
        <pc:chgData name="Mike Montemurro" userId="40c20c913ca7511e" providerId="LiveId" clId="{BF26AED6-9D56-4398-9A87-DF4733878138}" dt="2024-01-18T22:24:04.605" v="975" actId="20577"/>
        <pc:sldMkLst>
          <pc:docMk/>
          <pc:sldMk cId="1282436343" sldId="995"/>
        </pc:sldMkLst>
        <pc:spChg chg="mod">
          <ac:chgData name="Mike Montemurro" userId="40c20c913ca7511e" providerId="LiveId" clId="{BF26AED6-9D56-4398-9A87-DF4733878138}" dt="2024-01-18T22:23:29.519" v="931" actId="20577"/>
          <ac:spMkLst>
            <pc:docMk/>
            <pc:sldMk cId="1282436343" sldId="995"/>
            <ac:spMk id="9222" creationId="{00000000-0000-0000-0000-000000000000}"/>
          </ac:spMkLst>
        </pc:spChg>
        <pc:spChg chg="mod">
          <ac:chgData name="Mike Montemurro" userId="40c20c913ca7511e" providerId="LiveId" clId="{BF26AED6-9D56-4398-9A87-DF4733878138}" dt="2024-01-18T22:24:04.605" v="975" actId="20577"/>
          <ac:spMkLst>
            <pc:docMk/>
            <pc:sldMk cId="1282436343" sldId="995"/>
            <ac:spMk id="9223" creationId="{00000000-0000-0000-0000-000000000000}"/>
          </ac:spMkLst>
        </pc:spChg>
      </pc:sldChg>
      <pc:sldMasterChg chg="modSp mod">
        <pc:chgData name="Mike Montemurro" userId="40c20c913ca7511e" providerId="LiveId" clId="{BF26AED6-9D56-4398-9A87-DF4733878138}" dt="2024-01-18T22:26:29.618" v="978" actId="20577"/>
        <pc:sldMasterMkLst>
          <pc:docMk/>
          <pc:sldMasterMk cId="0" sldId="2147483648"/>
        </pc:sldMasterMkLst>
        <pc:spChg chg="mod">
          <ac:chgData name="Mike Montemurro" userId="40c20c913ca7511e" providerId="LiveId" clId="{BF26AED6-9D56-4398-9A87-DF4733878138}" dt="2024-01-18T22:26:29.618" v="97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r1</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January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2024-01-18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sz="2800" dirty="0"/>
              <a:t>Moved: Jouni Malinen</a:t>
            </a:r>
          </a:p>
          <a:p>
            <a:pPr marL="0" indent="0">
              <a:lnSpc>
                <a:spcPct val="80000"/>
              </a:lnSpc>
              <a:buNone/>
            </a:pPr>
            <a:r>
              <a:rPr lang="en-US" altLang="en-US" sz="2800" dirty="0"/>
              <a:t>Seconded: Po-Kai Huang</a:t>
            </a:r>
          </a:p>
          <a:p>
            <a:pPr marL="0" indent="0">
              <a:lnSpc>
                <a:spcPct val="80000"/>
              </a:lnSpc>
              <a:buNone/>
            </a:pPr>
            <a:r>
              <a:rPr lang="en-US" altLang="en-US" sz="2800" dirty="0"/>
              <a:t>Result: 14 – Yes; 67 – No; 3 - Abstain. Motion Fails.</a:t>
            </a:r>
            <a:endParaRPr lang="en-US" altLang="en-US" sz="1400"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(https://mentor.ieee.org/802.11/dcn/23/11-23-1750-04-000m-resolutions-for-some-comments-on-11me-d4-0-initial-sa-ballot.docx)</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113890</TotalTime>
  <Words>1708</Words>
  <Application>Microsoft Office PowerPoint</Application>
  <PresentationFormat>Widescreen</PresentationFormat>
  <Paragraphs>239</Paragraphs>
  <Slides>14</Slides>
  <Notes>13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MS PGothic</vt:lpstr>
      <vt:lpstr>Arial</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4650</cp:revision>
  <cp:lastPrinted>2014-11-04T15:04:57Z</cp:lastPrinted>
  <dcterms:created xsi:type="dcterms:W3CDTF">2007-04-17T18:10:23Z</dcterms:created>
  <dcterms:modified xsi:type="dcterms:W3CDTF">2024-01-18T22:26:37Z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