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0" r:id="rId12"/>
    <p:sldId id="275" r:id="rId13"/>
    <p:sldId id="264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96449" autoAdjust="0"/>
  </p:normalViewPr>
  <p:slideViewPr>
    <p:cSldViewPr>
      <p:cViewPr varScale="1">
        <p:scale>
          <a:sx n="91" d="100"/>
          <a:sy n="91" d="100"/>
        </p:scale>
        <p:origin x="91" y="581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802.11-24/0008r0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January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Nelson Costa, Peraso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802.11-24/0008r0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Nelson Costa, Peraso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802.11-24/0008r0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Nelson Costa, Peraso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802.11-24/0008r0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Nelson Costa, Peraso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802.11-24/0008r0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Nelson Costa, Peraso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802.11-24/0008r1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Existing Technologies Consideration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2750"/>
              </p:ext>
            </p:extLst>
          </p:nvPr>
        </p:nvGraphicFramePr>
        <p:xfrm>
          <a:off x="914400" y="2965450"/>
          <a:ext cx="10148888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727711" imgH="2310986" progId="Word.Document.8">
                  <p:embed/>
                </p:oleObj>
              </mc:Choice>
              <mc:Fallback>
                <p:oleObj name="Document" r:id="rId3" imgW="9727711" imgH="23109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65450"/>
                        <a:ext cx="10148888" cy="2416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E660-A28F-590C-F73A-52DD1D5D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Applications That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0369-6D54-0B11-A288-61FD9C14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676400"/>
            <a:ext cx="82296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Classroom/lecture hall projection.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Bursty traffic.  Longer ranges (to 20 m). Partially occluded STAs.  Fast beamforming to adapt for STA movement. Power savings critical.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Fast sync for users entering/exiting vehicles.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Huge bursts up and downlink for short periods.  Short range.  Quick connect/disconnect. Dynamic beamforming.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Wireless conference room.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devices with steady stream of low- to high-throughput.  Medium ranges (10-15m).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VR/XR [2].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Extremely high beamforming rate.  Constant medium to high downlink throughput.  Ranges up to 20 m.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6556-E249-4AFC-97C4-EF734038D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18C9B-7971-3B36-5A2C-4B913036B9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5EF102-B15A-27AD-319E-56FDBC726F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EF40E-C22B-1CE0-72C4-06D8BF76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26863"/>
            <a:ext cx="3503571" cy="1786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19594-DA95-04C1-183D-713AC5F0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36732"/>
            <a:ext cx="3513372" cy="19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A8B9-12D3-06DA-0D47-23D08FF9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Keep: Preamble, PHY Header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DD05C-4B07-3C4D-BE49-22D59B15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4"/>
            <a:ext cx="10361084" cy="45735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current 11ad/11ay preamble is the primary method of detection and interference mitigation.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Coherent detection (as opposed to </a:t>
            </a:r>
            <a:r>
              <a:rPr lang="en-US" i="1" dirty="0"/>
              <a:t>just</a:t>
            </a:r>
            <a:r>
              <a:rPr lang="en-US" dirty="0"/>
              <a:t> Energy Detection (ED)) is used because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Correlation based methods are more sensitive than ED when pulling packets out of the noise. This helps with hidden node issues.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Coherent detection allows us to gain knowledge of other BSSs, improve interference mitigation, and improve spatial reuse.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PHY header gives us packet length, destination (useful for medium efficiency, power saving, spatial reuse)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view this as an important requirement for backward compatibility, not to only rely on ED. 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A96C1-D63A-FBD9-532E-4C6DF8E1C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E207-E16F-12DD-77D5-02B812F8BE6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11332C-8257-DC37-9089-F6A285388C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95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300B-B0F2-AECF-716C-242295BC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44C5-F189-508C-4ECF-173279F5D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creating a PAR, we should consider what does currently work in </a:t>
            </a:r>
            <a:r>
              <a:rPr lang="en-US" dirty="0" err="1"/>
              <a:t>mmWave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Beamforming is important to get the right gain/coverage tradeoff for reliable communications.  This is especially true for indoor applications.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Backward compatibility is important.  Relying on ED alone will lead to poor user experience.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Carrier has many benefits over OFDM and should be considered.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04C80-C4AB-7C98-EF07-6704E40279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48E5-00B0-F2D8-E930-2BA7198DA1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480A5F-01F9-44AF-5ACD-FA1F26C21C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50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 https://shop.richardsonrfpd.com/docs/rfpd/PRM2136X_brief.pdf</a:t>
            </a:r>
          </a:p>
          <a:p>
            <a:r>
              <a:rPr lang="en-GB" dirty="0"/>
              <a:t>[2] https://xcom-labs.com/xcom-labs-demonstrates-wireless-xr-iitsec2022/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IMMW SG can be viewed as a renewed purpose for 60 GHz spectrum.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There’s a strong desire to leverage existing MAC/PHY from sub-7 GHz.  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Renewed interest in 60 GHz is greatly appreciated!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From November’s Plenary, there was much discussion of what we think was wrong with 11ad/11ay.  However, there is a growing number of devices deployed around the world. 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is evidence we got at least some things right.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 defining a new TG we must consider what </a:t>
            </a:r>
            <a:r>
              <a:rPr lang="en-GB" i="1" dirty="0"/>
              <a:t>does</a:t>
            </a:r>
            <a:r>
              <a:rPr lang="en-GB" dirty="0"/>
              <a:t> work with </a:t>
            </a:r>
            <a:r>
              <a:rPr lang="en-GB" dirty="0" err="1"/>
              <a:t>mmWave</a:t>
            </a:r>
            <a:r>
              <a:rPr lang="en-GB" dirty="0"/>
              <a:t>. 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Our roadmap here should include both interoperability and lessons learned.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E41C-BB6E-684C-E0A6-3DA55278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3162300"/>
            <a:ext cx="10361084" cy="533399"/>
          </a:xfrm>
        </p:spPr>
        <p:txBody>
          <a:bodyPr/>
          <a:lstStyle/>
          <a:p>
            <a:pPr algn="ctr"/>
            <a:r>
              <a:rPr lang="en-US" dirty="0"/>
              <a:t>“The reports of my death are greatly exaggerated.” </a:t>
            </a:r>
            <a:r>
              <a:rPr lang="en-US" i="1" dirty="0"/>
              <a:t>– Mark Twain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FFBC3-35D5-508A-65A4-0FE6587E3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10C9-F265-FDC9-66C4-4E0A58D4450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6ED42C-8BFF-35A1-35B3-6281DE91E5D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77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477C-E9E9-7FE0-B404-AB76F29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Applications: Point-to-Point (</a:t>
            </a:r>
            <a:r>
              <a:rPr lang="en-US" dirty="0" err="1"/>
              <a:t>PtP</a:t>
            </a:r>
            <a:r>
              <a:rPr lang="en-US" dirty="0"/>
              <a:t>) and Point-to-Multipoint (</a:t>
            </a:r>
            <a:r>
              <a:rPr lang="en-US" dirty="0" err="1"/>
              <a:t>PtMP</a:t>
            </a:r>
            <a:r>
              <a:rPr lang="en-US" dirty="0"/>
              <a:t>)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7766-5C62-5700-0622-D0E62C8C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799" y="1981201"/>
            <a:ext cx="754168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Largest application space for products based on IEEE 802.11ad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deployments around the world.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Multi-gigabit last mile connectivity at a much lower cost than copper or fiber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Requires </a:t>
            </a:r>
            <a:r>
              <a:rPr lang="en-US" i="1" dirty="0"/>
              <a:t>both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Extremely high throughput (AP, PtP backhaul)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 throughput (dense networks, low-cost CPEs)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 range is critical:  fewer APs, larger coverage, lower costs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4E1AE-43BA-E677-B273-642584C05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3B85-397B-2F3C-C337-2ED1177DD9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AF6ED2-2149-4B09-C6F4-6DC8247D27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0" name="Picture 9" descr="A large black and blue rack with many wires&#10;&#10;Description automatically generated with medium confidence">
            <a:extLst>
              <a:ext uri="{FF2B5EF4-FFF2-40B4-BE49-F238E27FC236}">
                <a16:creationId xmlns:a16="http://schemas.microsoft.com/office/drawing/2014/main" id="{85064254-4CF9-6D2C-D874-41D0F157E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75" y="2362201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2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5BEF-10B8-CC18-7109-9070F3E2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PtP, </a:t>
            </a:r>
            <a:r>
              <a:rPr lang="en-US" dirty="0" err="1"/>
              <a:t>PtMP</a:t>
            </a:r>
            <a:r>
              <a:rPr lang="en-US" dirty="0"/>
              <a:t> Networking: Things We Got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3299-EF0C-664F-A9D5-ADA3C9D7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Directivity at 60 GHz. Benefits of channels 5, 6.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Deployments exist for ranges from 30 km (backhaul, repeater) down to less than 100 m (last mile and CPE applications).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directivity increases spatial reuse.  Adaptive features maximize parallel transmission between multiple BSSs in dense networks.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Directivity is the balance to pathloss.  Channels 5, 6 are awesome at longer distances even with relatively small antennas.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Beamforming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directivity means training beams.  Trading off coverage for gain also means training beams.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Bi-directional BRP lets us resolve beams quickly.  Very useful for changing conditions, where “conditions” also includes interference, multipath, and many other factors.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FA53E-4E3B-6C50-74F1-5972A58F1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ECE8-8D34-BB07-79EF-64ADF4EECF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80C835-1820-A1CF-AE2F-64C5B266CE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5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5BEF-10B8-CC18-7109-9070F3E2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PtP, </a:t>
            </a:r>
            <a:r>
              <a:rPr lang="en-US" dirty="0" err="1"/>
              <a:t>PtMP</a:t>
            </a:r>
            <a:r>
              <a:rPr lang="en-US" dirty="0"/>
              <a:t> Networking: Things We Got Right,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3299-EF0C-664F-A9D5-ADA3C9D7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60539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</a:t>
            </a:r>
            <a:r>
              <a:rPr lang="en-US" i="1" dirty="0"/>
              <a:t>and</a:t>
            </a:r>
            <a:r>
              <a:rPr lang="en-US" dirty="0"/>
              <a:t> Less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APs, being an aggregation point, generally need to use as much bandwidth as the medium will allow.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general, bigger pipes mean smaller bursts of traffic will count more.  This is especially useful in dense networks.  It’s one way we avoid contention.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½ and ¼ bandwidth modes are very useful for dense networks.  (Not part of .11ad/.11ay but worthy of future consideration).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North America: Market demand is for &gt;1 Gb links.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rest of the world: Market demand is for lower throughput links.  Density and deployment cost (simplicity) are key factors.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Number of clients and spatial diversity are critical.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FA53E-4E3B-6C50-74F1-5972A58F1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ECE8-8D34-BB07-79EF-64ADF4EECF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80C835-1820-A1CF-AE2F-64C5B266CE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8EC3-8A7E-0CDF-D3A6-53600C7E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PtP, </a:t>
            </a:r>
            <a:r>
              <a:rPr lang="en-US" dirty="0" err="1"/>
              <a:t>PtMP</a:t>
            </a:r>
            <a:r>
              <a:rPr lang="en-US" dirty="0"/>
              <a:t> Networking: Things We Got Right,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C915-51C5-F023-9C33-067EB02F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Simplicity of 11ad Single Carrier 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Leads directly to cost savings.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&lt; MCS 9  can employ transmitters in the non-linear region. (More EIRP, no predistortion required)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efficiency versus OFDM.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Great for maintaining connectivity, good throughput, and link reliability.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Reverse direction data transfer.  Helps to reduce contention in networks with many STAs.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F0CC2-C2E3-49A7-9794-DEE7EE07D7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98C5-C19A-4474-D425-129B6F1F813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D878F5-66AF-03A7-9BEB-58F7B3A083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86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9C3D-41FF-B6DA-5616-EB36C7B2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Applications That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11E88-A914-AC75-DAFD-259EE0F1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“Directive” part of DMG is crucial to indoor applications, even at short distances.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balance is coverage (how wide we can make a beam) versus range.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almost all indoor applications, and especially dynamic scenarios, rapid beamforming is critical to maintaining a good link.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applications often require high continuous throughput or bursty traffic.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attractive feature for all these applications is the lack of interference, cooperation between existing devices in this band.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D0425-48D6-7A75-52A5-7E48F7D78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0CD8D-C255-AE06-6831-CA7D51D8B8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60D437-801A-B570-F904-C3A28BFD1A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11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4D37-7A3A-6ED8-7945-4F4DA3B4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Applications That Work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5288-06FB-E9F0-32C1-B76822973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857" y="3476250"/>
            <a:ext cx="9067800" cy="27416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29 dBm EIRP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Polarization diversity with Horizontal and Vertically polarized arrays.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Beamforming done across both arrays individually to find best link.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22 – 47°HPBW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 to 120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en-US" dirty="0"/>
              <a:t>steering range</a:t>
            </a:r>
            <a:endParaRPr lang="en-US" sz="2800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57F1D-3046-9C9E-0441-98FAF3E97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0627-B11E-3FF2-1045-154628C8F8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B6013B-9985-B10D-E328-EBBB74BDF2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3EA55-6BE4-73EC-67E4-DAE9295D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" y="1676400"/>
            <a:ext cx="10930635" cy="1617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11440C-0520-FE19-9825-AA7624373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7600"/>
            <a:ext cx="1337384" cy="2314575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16259B2-7775-DFAF-0CC7-197AFFE9CF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657600"/>
            <a:ext cx="942621" cy="21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10723</TotalTime>
  <Words>1150</Words>
  <Application>Microsoft Office PowerPoint</Application>
  <PresentationFormat>Widescreen</PresentationFormat>
  <Paragraphs>131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Document</vt:lpstr>
      <vt:lpstr>Existing Technologies Consideration</vt:lpstr>
      <vt:lpstr>Abstract</vt:lpstr>
      <vt:lpstr>PowerPoint Presentation</vt:lpstr>
      <vt:lpstr>Existing Applications: Point-to-Point (PtP) and Point-to-Multipoint (PtMP) Networking</vt:lpstr>
      <vt:lpstr>PtP, PtMP Networking: Things We Got Right</vt:lpstr>
      <vt:lpstr>PtP, PtMP Networking: Things We Got Right, Things to Consider</vt:lpstr>
      <vt:lpstr>PtP, PtMP Networking: Things We Got Right, Things to Consider</vt:lpstr>
      <vt:lpstr>Indoor Applications That Work</vt:lpstr>
      <vt:lpstr>Indoor Applications That Work [1]</vt:lpstr>
      <vt:lpstr>Indoor Applications That Work</vt:lpstr>
      <vt:lpstr>Things to Keep: Preamble, PHY Header Compatibility</vt:lpstr>
      <vt:lpstr>Conclusions</vt:lpstr>
      <vt:lpstr>References</vt:lpstr>
    </vt:vector>
  </TitlesOfParts>
  <Company>Peraso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11-24-0008-01-immw-existing-technologies-consideration</dc:title>
  <dc:creator>Nelson Costa</dc:creator>
  <cp:keywords/>
  <cp:lastModifiedBy>Nelson Costa</cp:lastModifiedBy>
  <cp:revision>30</cp:revision>
  <cp:lastPrinted>1601-01-01T00:00:00Z</cp:lastPrinted>
  <dcterms:created xsi:type="dcterms:W3CDTF">2023-11-20T19:05:43Z</dcterms:created>
  <dcterms:modified xsi:type="dcterms:W3CDTF">2024-01-16T19:57:12Z</dcterms:modified>
  <cp:category>Nelson Costa, Peraso</cp:category>
</cp:coreProperties>
</file>