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60231E-E28C-4016-9CA2-AF35D1938248}" v="3" dt="2024-01-19T01:19:47.2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 varScale="1">
        <p:scale>
          <a:sx n="103" d="100"/>
          <a:sy n="103" d="100"/>
        </p:scale>
        <p:origin x="114" y="3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09-16T03:00:02.851" v="313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23T18:19:18.159" v="339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3508C94-D9F7-42D2-81C1-571978191056}" dt="2022-09-16T03:00:28.910" v="3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175E4-344F-4656-A266-1944464B03BE}"/>
    <pc:docChg chg="undo custSel modSld modMainMaster">
      <pc:chgData name="Alfred Asterjadhi" userId="39de57b9-85c0-4fd1-aaac-8ca2b6560ad0" providerId="ADAL" clId="{752175E4-344F-4656-A266-1944464B03BE}" dt="2023-09-15T12:29:20.449" v="271" actId="20577"/>
      <pc:docMkLst>
        <pc:docMk/>
      </pc:docMkLst>
      <pc:sldChg chg="addSp delSp modSp mod">
        <pc:chgData name="Alfred Asterjadhi" userId="39de57b9-85c0-4fd1-aaac-8ca2b6560ad0" providerId="ADAL" clId="{752175E4-344F-4656-A266-1944464B03BE}" dt="2023-09-14T20:03:39.224" v="174" actId="1076"/>
        <pc:sldMkLst>
          <pc:docMk/>
          <pc:sldMk cId="2033199149" sldId="257"/>
        </pc:sldMkLst>
        <pc:spChg chg="mod">
          <ac:chgData name="Alfred Asterjadhi" userId="39de57b9-85c0-4fd1-aaac-8ca2b6560ad0" providerId="ADAL" clId="{752175E4-344F-4656-A266-1944464B03BE}" dt="2023-09-14T20:03:01.370" v="16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52175E4-344F-4656-A266-1944464B03BE}" dt="2023-09-14T19:57:22.452" v="25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0" creationId="{78199831-D933-D014-B26B-94A021B4560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1" creationId="{9056369F-587F-FB56-909F-DC57AEE01A9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2" creationId="{E60C1411-0046-DBD3-6DFC-272BD67CF8EB}"/>
          </ac:spMkLst>
        </pc:spChg>
        <pc:spChg chg="del">
          <ac:chgData name="Alfred Asterjadhi" userId="39de57b9-85c0-4fd1-aaac-8ca2b6560ad0" providerId="ADAL" clId="{752175E4-344F-4656-A266-1944464B03BE}" dt="2023-09-14T20:03:31.298" v="171" actId="478"/>
          <ac:spMkLst>
            <pc:docMk/>
            <pc:sldMk cId="2033199149" sldId="257"/>
            <ac:spMk id="13" creationId="{D954E776-7949-580E-A3E4-C25B65C88D38}"/>
          </ac:spMkLst>
        </pc:spChg>
        <pc:spChg chg="del">
          <ac:chgData name="Alfred Asterjadhi" userId="39de57b9-85c0-4fd1-aaac-8ca2b6560ad0" providerId="ADAL" clId="{752175E4-344F-4656-A266-1944464B03BE}" dt="2023-09-14T20:03:29.083" v="168" actId="478"/>
          <ac:spMkLst>
            <pc:docMk/>
            <pc:sldMk cId="2033199149" sldId="257"/>
            <ac:spMk id="14" creationId="{2E12809D-D800-EDBE-6733-50FC33AC8230}"/>
          </ac:spMkLst>
        </pc:spChg>
        <pc:spChg chg="del">
          <ac:chgData name="Alfred Asterjadhi" userId="39de57b9-85c0-4fd1-aaac-8ca2b6560ad0" providerId="ADAL" clId="{752175E4-344F-4656-A266-1944464B03BE}" dt="2023-09-14T20:03:29.866" v="169" actId="478"/>
          <ac:spMkLst>
            <pc:docMk/>
            <pc:sldMk cId="2033199149" sldId="257"/>
            <ac:spMk id="15" creationId="{D945A043-8DD0-934F-8E59-8BD01C30C8B7}"/>
          </ac:spMkLst>
        </pc:spChg>
        <pc:spChg chg="del">
          <ac:chgData name="Alfred Asterjadhi" userId="39de57b9-85c0-4fd1-aaac-8ca2b6560ad0" providerId="ADAL" clId="{752175E4-344F-4656-A266-1944464B03BE}" dt="2023-09-14T20:03:30.594" v="170" actId="478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3" creationId="{3657A49C-3415-040D-D856-BEBAFF1FADC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7" creationId="{7255BE68-3C99-A392-C24C-2E4A384F263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8" creationId="{DE168080-9E42-EACC-751D-7363F0E4807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9" creationId="{37DB5367-4F36-FF41-F19F-DFB44C94F0C8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0" creationId="{6A20D34C-992B-D184-BAC1-85C92465ED8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1" creationId="{45FB973C-F2DE-F65C-E37E-DE7F2ED8C1F1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2" creationId="{0155F0F6-EA54-C562-C75A-CA3A1127255E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3" creationId="{8FEDBE77-2DEC-28B7-4F24-C782ACB7FDD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6" creationId="{51C237BC-5F39-ADCC-D522-DF98165AE07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7" creationId="{51711EEE-4650-1F5E-6070-D735C82D8C2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8" creationId="{5F714936-DA97-08B7-3AD6-7F5EDC0CC88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9" creationId="{7445DE55-CD84-CF4A-AF39-9FE41F6FCB19}"/>
          </ac:spMkLst>
        </pc:s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7" creationId="{BC5DA40A-89DC-2B40-CF97-44413736D7C3}"/>
          </ac:grpSpMkLst>
        </pc:grpChg>
        <pc:grpChg chg="mod">
          <ac:chgData name="Alfred Asterjadhi" userId="39de57b9-85c0-4fd1-aaac-8ca2b6560ad0" providerId="ADAL" clId="{752175E4-344F-4656-A266-1944464B03BE}" dt="2023-09-14T20:03:33.465" v="173"/>
          <ac:grpSpMkLst>
            <pc:docMk/>
            <pc:sldMk cId="2033199149" sldId="257"/>
            <ac:grpSpMk id="8" creationId="{E3C75CAC-0C45-B447-D547-CC82B33B0535}"/>
          </ac:grpSpMkLst>
        </pc:grpChg>
        <pc:grpChg chg="del">
          <ac:chgData name="Alfred Asterjadhi" userId="39de57b9-85c0-4fd1-aaac-8ca2b6560ad0" providerId="ADAL" clId="{752175E4-344F-4656-A266-1944464B03BE}" dt="2023-09-14T20:03:32.172" v="172" actId="478"/>
          <ac:grpSpMkLst>
            <pc:docMk/>
            <pc:sldMk cId="2033199149" sldId="257"/>
            <ac:grpSpMk id="17" creationId="{09E50614-3EA0-7467-E094-7188DB701021}"/>
          </ac:grpSpMkLst>
        </pc:gr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34" creationId="{350F6B46-8D6A-9B45-0B27-00D3F319EB8C}"/>
          </ac:grpSpMkLst>
        </pc:grpChg>
        <pc:picChg chg="del">
          <ac:chgData name="Alfred Asterjadhi" userId="39de57b9-85c0-4fd1-aaac-8ca2b6560ad0" providerId="ADAL" clId="{752175E4-344F-4656-A266-1944464B03BE}" dt="2023-09-14T20:03:25.087" v="167" actId="478"/>
          <ac:picMkLst>
            <pc:docMk/>
            <pc:sldMk cId="2033199149" sldId="257"/>
            <ac:picMk id="9" creationId="{84C5A6DC-DDC9-4FF7-0017-6748FE09ECE3}"/>
          </ac:picMkLst>
        </pc:picChg>
        <pc:picChg chg="mod">
          <ac:chgData name="Alfred Asterjadhi" userId="39de57b9-85c0-4fd1-aaac-8ca2b6560ad0" providerId="ADAL" clId="{752175E4-344F-4656-A266-1944464B03BE}" dt="2023-09-14T20:03:33.465" v="173"/>
          <ac:picMkLst>
            <pc:docMk/>
            <pc:sldMk cId="2033199149" sldId="257"/>
            <ac:picMk id="35" creationId="{1EE149B3-8D2B-3E84-2C6D-ED5C28F8AD61}"/>
          </ac:picMkLst>
        </pc:picChg>
      </pc:sldChg>
      <pc:sldChg chg="modSp mod">
        <pc:chgData name="Alfred Asterjadhi" userId="39de57b9-85c0-4fd1-aaac-8ca2b6560ad0" providerId="ADAL" clId="{752175E4-344F-4656-A266-1944464B03BE}" dt="2023-09-15T12:29:20.449" v="27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752175E4-344F-4656-A266-1944464B03BE}" dt="2023-09-14T20:05:43.302" v="215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752175E4-344F-4656-A266-1944464B03BE}" dt="2023-09-15T12:29:20.449" v="271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52175E4-344F-4656-A266-1944464B03BE}" dt="2023-09-14T19:57:29.209" v="2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52175E4-344F-4656-A266-1944464B03BE}" dt="2023-09-14T19:57:17.980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52175E4-344F-4656-A266-1944464B03BE}" dt="2023-09-14T19:55:11.769" v="11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52175E4-344F-4656-A266-1944464B03BE}" dt="2023-09-14T19:57:11.052" v="2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52175E4-344F-4656-A266-1944464B03BE}" dt="2023-09-14T19:57:17.980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52175E4-344F-4656-A266-1944464B03BE}" dt="2023-09-14T20:05:28.722" v="21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52175E4-344F-4656-A266-1944464B03BE}" dt="2023-09-14T19:57:25.584" v="26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52175E4-344F-4656-A266-1944464B03BE}" dt="2023-09-14T20:05:28.722" v="214" actId="20577"/>
          <ac:spMkLst>
            <pc:docMk/>
            <pc:sldMk cId="3928206792" sldId="262"/>
            <ac:spMk id="9" creationId="{D4D8EA56-0BD4-D7F0-FC2D-CAE03E8B42FA}"/>
          </ac:spMkLst>
        </pc:spChg>
      </pc:sldChg>
      <pc:sldMasterChg chg="modSp mod">
        <pc:chgData name="Alfred Asterjadhi" userId="39de57b9-85c0-4fd1-aaac-8ca2b6560ad0" providerId="ADAL" clId="{752175E4-344F-4656-A266-1944464B03BE}" dt="2023-09-14T19:58:44.376" v="3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52175E4-344F-4656-A266-1944464B03BE}" dt="2023-09-14T19:58:44.376" v="3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4C88DF9-E442-4618-8CB8-8819290451D3}"/>
    <pc:docChg chg="undo custSel modSld">
      <pc:chgData name="Alfred Asterjadhi" userId="39de57b9-85c0-4fd1-aaac-8ca2b6560ad0" providerId="ADAL" clId="{B4C88DF9-E442-4618-8CB8-8819290451D3}" dt="2023-05-18T20:34:23.146" v="406" actId="20577"/>
      <pc:docMkLst>
        <pc:docMk/>
      </pc:docMkLst>
      <pc:sldChg chg="addSp delSp modSp mod">
        <pc:chgData name="Alfred Asterjadhi" userId="39de57b9-85c0-4fd1-aaac-8ca2b6560ad0" providerId="ADAL" clId="{B4C88DF9-E442-4618-8CB8-8819290451D3}" dt="2023-05-18T20:25:10.809" v="256" actId="12"/>
        <pc:sldMkLst>
          <pc:docMk/>
          <pc:sldMk cId="2033199149" sldId="257"/>
        </pc:sldMkLst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B4C88DF9-E442-4618-8CB8-8819290451D3}" dt="2023-05-18T20:25:10.809" v="256" actId="12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0" creationId="{F5FCADF1-3131-D1E3-6D5D-396DAF2232A9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1" creationId="{D371D73C-180E-D9E5-4D60-B03E485214F7}"/>
          </ac:spMkLst>
        </pc:spChg>
        <pc:spChg chg="mod topLvl">
          <ac:chgData name="Alfred Asterjadhi" userId="39de57b9-85c0-4fd1-aaac-8ca2b6560ad0" providerId="ADAL" clId="{B4C88DF9-E442-4618-8CB8-8819290451D3}" dt="2023-05-18T20:22:37.614" v="115" actId="1076"/>
          <ac:spMkLst>
            <pc:docMk/>
            <pc:sldMk cId="2033199149" sldId="257"/>
            <ac:spMk id="13" creationId="{D954E776-7949-580E-A3E4-C25B65C88D38}"/>
          </ac:spMkLst>
        </pc:spChg>
        <pc:spChg chg="mod topLvl">
          <ac:chgData name="Alfred Asterjadhi" userId="39de57b9-85c0-4fd1-aaac-8ca2b6560ad0" providerId="ADAL" clId="{B4C88DF9-E442-4618-8CB8-8819290451D3}" dt="2023-05-18T20:22:51.997" v="117" actId="14100"/>
          <ac:spMkLst>
            <pc:docMk/>
            <pc:sldMk cId="2033199149" sldId="257"/>
            <ac:spMk id="14" creationId="{2E12809D-D800-EDBE-6733-50FC33AC8230}"/>
          </ac:spMkLst>
        </pc:spChg>
        <pc:spChg chg="mod topLvl">
          <ac:chgData name="Alfred Asterjadhi" userId="39de57b9-85c0-4fd1-aaac-8ca2b6560ad0" providerId="ADAL" clId="{B4C88DF9-E442-4618-8CB8-8819290451D3}" dt="2023-05-18T20:23:03.672" v="120" actId="1076"/>
          <ac:spMkLst>
            <pc:docMk/>
            <pc:sldMk cId="2033199149" sldId="257"/>
            <ac:spMk id="15" creationId="{D945A043-8DD0-934F-8E59-8BD01C30C8B7}"/>
          </ac:spMkLst>
        </pc:spChg>
        <pc:spChg chg="mod topLvl">
          <ac:chgData name="Alfred Asterjadhi" userId="39de57b9-85c0-4fd1-aaac-8ca2b6560ad0" providerId="ADAL" clId="{B4C88DF9-E442-4618-8CB8-8819290451D3}" dt="2023-05-18T20:23:11.464" v="122" actId="14100"/>
          <ac:spMkLst>
            <pc:docMk/>
            <pc:sldMk cId="2033199149" sldId="257"/>
            <ac:spMk id="16" creationId="{E3D6F402-298A-5B74-CC12-4B5F01BF9DB7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3" creationId="{0485D1E6-DFA9-1C69-9F32-4113E41C259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7" creationId="{D10BBFE4-4869-8B4C-3C4F-5B720CE66425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8" creationId="{C387486F-87DF-D306-FEC8-D72D4DC09C9E}"/>
          </ac:spMkLst>
        </pc:spChg>
        <pc:grpChg chg="del mod">
          <ac:chgData name="Alfred Asterjadhi" userId="39de57b9-85c0-4fd1-aaac-8ca2b6560ad0" providerId="ADAL" clId="{B4C88DF9-E442-4618-8CB8-8819290451D3}" dt="2023-05-18T20:22:25.733" v="111" actId="165"/>
          <ac:grpSpMkLst>
            <pc:docMk/>
            <pc:sldMk cId="2033199149" sldId="257"/>
            <ac:grpSpMk id="7" creationId="{99DA3D24-DD30-A95F-9E20-65ADCBA3C69B}"/>
          </ac:grpSpMkLst>
        </pc:grpChg>
        <pc:picChg chg="add mod ord">
          <ac:chgData name="Alfred Asterjadhi" userId="39de57b9-85c0-4fd1-aaac-8ca2b6560ad0" providerId="ADAL" clId="{B4C88DF9-E442-4618-8CB8-8819290451D3}" dt="2023-05-18T20:22:01.161" v="108" actId="1076"/>
          <ac:picMkLst>
            <pc:docMk/>
            <pc:sldMk cId="2033199149" sldId="257"/>
            <ac:picMk id="9" creationId="{84C5A6DC-DDC9-4FF7-0017-6748FE09ECE3}"/>
          </ac:picMkLst>
        </pc:picChg>
        <pc:picChg chg="del">
          <ac:chgData name="Alfred Asterjadhi" userId="39de57b9-85c0-4fd1-aaac-8ca2b6560ad0" providerId="ADAL" clId="{B4C88DF9-E442-4618-8CB8-8819290451D3}" dt="2023-05-18T20:21:41.103" v="99" actId="478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B4C88DF9-E442-4618-8CB8-8819290451D3}" dt="2023-05-18T20:34:23.146" v="406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B4C88DF9-E442-4618-8CB8-8819290451D3}" dt="2023-05-18T20:31:01.452" v="315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4C88DF9-E442-4618-8CB8-8819290451D3}" dt="2023-05-18T20:34:23.146" v="406" actId="20577"/>
          <ac:spMkLst>
            <pc:docMk/>
            <pc:sldMk cId="7809349" sldId="259"/>
            <ac:spMk id="3" creationId="{0CE16CDD-E6B1-4592-BD5F-9D0A24F31DE4}"/>
          </ac:spMkLst>
        </pc:spChg>
      </pc:sldChg>
      <pc:sldChg chg="addSp delSp modSp mod">
        <pc:chgData name="Alfred Asterjadhi" userId="39de57b9-85c0-4fd1-aaac-8ca2b6560ad0" providerId="ADAL" clId="{B4C88DF9-E442-4618-8CB8-8819290451D3}" dt="2023-05-18T20:30:43.308" v="30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B4C88DF9-E442-4618-8CB8-8819290451D3}" dt="2023-05-18T20:30:43.308" v="30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B4C88DF9-E442-4618-8CB8-8819290451D3}" dt="2023-05-18T20:26:35.200" v="258"/>
          <ac:spMkLst>
            <pc:docMk/>
            <pc:sldMk cId="3928206792" sldId="262"/>
            <ac:spMk id="5" creationId="{20806CAB-098F-4FA4-874C-F09858EA0A1B}"/>
          </ac:spMkLst>
        </pc:spChg>
        <pc:spChg chg="add del mod">
          <ac:chgData name="Alfred Asterjadhi" userId="39de57b9-85c0-4fd1-aaac-8ca2b6560ad0" providerId="ADAL" clId="{B4C88DF9-E442-4618-8CB8-8819290451D3}" dt="2023-05-18T20:26:43.634" v="261" actId="478"/>
          <ac:spMkLst>
            <pc:docMk/>
            <pc:sldMk cId="3928206792" sldId="262"/>
            <ac:spMk id="7" creationId="{6FDD68BE-3CB0-C338-93A1-1BF5AEAE0756}"/>
          </ac:spMkLst>
        </pc:spChg>
        <pc:spChg chg="add mod">
          <ac:chgData name="Alfred Asterjadhi" userId="39de57b9-85c0-4fd1-aaac-8ca2b6560ad0" providerId="ADAL" clId="{B4C88DF9-E442-4618-8CB8-8819290451D3}" dt="2023-05-18T20:29:01.846" v="299" actId="113"/>
          <ac:spMkLst>
            <pc:docMk/>
            <pc:sldMk cId="3928206792" sldId="262"/>
            <ac:spMk id="9" creationId="{D4D8EA56-0BD4-D7F0-FC2D-CAE03E8B42FA}"/>
          </ac:spMkLst>
        </pc:spChg>
        <pc:spChg chg="del">
          <ac:chgData name="Alfred Asterjadhi" userId="39de57b9-85c0-4fd1-aaac-8ca2b6560ad0" providerId="ADAL" clId="{B4C88DF9-E442-4618-8CB8-8819290451D3}" dt="2023-05-18T20:26:39.409" v="259" actId="478"/>
          <ac:spMkLst>
            <pc:docMk/>
            <pc:sldMk cId="3928206792" sldId="262"/>
            <ac:spMk id="12" creationId="{0BD600BB-ECFB-9DD9-BC26-B99A409777DD}"/>
          </ac:spMkLst>
        </pc:spChg>
      </pc:sld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2E0B8878-F0F4-42DF-A96F-AA91902C15C9}"/>
    <pc:docChg chg="undo custSel modSld modMainMaster">
      <pc:chgData name="Alfred Asterjadhi" userId="39de57b9-85c0-4fd1-aaac-8ca2b6560ad0" providerId="ADAL" clId="{2E0B8878-F0F4-42DF-A96F-AA91902C15C9}" dt="2023-04-03T16:43:59.781" v="80" actId="207"/>
      <pc:docMkLst>
        <pc:docMk/>
      </pc:docMkLst>
      <pc:sldChg chg="addSp delSp modSp mod">
        <pc:chgData name="Alfred Asterjadhi" userId="39de57b9-85c0-4fd1-aaac-8ca2b6560ad0" providerId="ADAL" clId="{2E0B8878-F0F4-42DF-A96F-AA91902C15C9}" dt="2023-04-03T16:43:51.170" v="78" actId="478"/>
        <pc:sldMkLst>
          <pc:docMk/>
          <pc:sldMk cId="2033199149" sldId="257"/>
        </pc:sldMkLst>
        <pc:spChg chg="mod">
          <ac:chgData name="Alfred Asterjadhi" userId="39de57b9-85c0-4fd1-aaac-8ca2b6560ad0" providerId="ADAL" clId="{2E0B8878-F0F4-42DF-A96F-AA91902C15C9}" dt="2023-04-03T16:43:37.977" v="7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E0B8878-F0F4-42DF-A96F-AA91902C15C9}" dt="2023-04-03T16:40:58.706" v="1"/>
          <ac:spMkLst>
            <pc:docMk/>
            <pc:sldMk cId="2033199149" sldId="257"/>
            <ac:spMk id="6" creationId="{F21C99AD-073C-44E2-9ED3-C4B1C975F366}"/>
          </ac:spMkLst>
        </pc:spChg>
        <pc:spChg chg="add del">
          <ac:chgData name="Alfred Asterjadhi" userId="39de57b9-85c0-4fd1-aaac-8ca2b6560ad0" providerId="ADAL" clId="{2E0B8878-F0F4-42DF-A96F-AA91902C15C9}" dt="2023-04-03T16:43:51.170" v="78" actId="478"/>
          <ac:spMkLst>
            <pc:docMk/>
            <pc:sldMk cId="2033199149" sldId="257"/>
            <ac:spMk id="13" creationId="{D954E776-7949-580E-A3E4-C25B65C88D3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9.781" v="80" actId="207"/>
        <pc:sldMkLst>
          <pc:docMk/>
          <pc:sldMk cId="7809349" sldId="259"/>
        </pc:sldMkLst>
        <pc:spChg chg="mod">
          <ac:chgData name="Alfred Asterjadhi" userId="39de57b9-85c0-4fd1-aaac-8ca2b6560ad0" providerId="ADAL" clId="{2E0B8878-F0F4-42DF-A96F-AA91902C15C9}" dt="2023-04-03T16:43:59.781" v="80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E0B8878-F0F4-42DF-A96F-AA91902C15C9}" dt="2023-04-03T16:41:03.851" v="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E0B8878-F0F4-42DF-A96F-AA91902C15C9}" dt="2023-04-03T16:41:27.828" v="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E0B8878-F0F4-42DF-A96F-AA91902C15C9}" dt="2023-04-03T16:40:53.235" v="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E0B8878-F0F4-42DF-A96F-AA91902C15C9}" dt="2023-04-03T16:41:09.177" v="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E0B8878-F0F4-42DF-A96F-AA91902C15C9}" dt="2023-04-03T16:41:27.828" v="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6.908" v="79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E0B8878-F0F4-42DF-A96F-AA91902C15C9}" dt="2023-04-03T16:43:56.908" v="79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E0B8878-F0F4-42DF-A96F-AA91902C15C9}" dt="2023-04-03T16:41:01.664" v="2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E0B8878-F0F4-42DF-A96F-AA91902C15C9}" dt="2023-04-03T16:41:42.846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E0B8878-F0F4-42DF-A96F-AA91902C15C9}" dt="2023-04-03T16:41:39.310" v="1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E0B8878-F0F4-42DF-A96F-AA91902C15C9}" dt="2023-04-03T16:41:42.846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E39708D3-F420-4DCE-B6FD-8260B1EE1C2F}" dt="2022-10-10T13:30:02.646" v="19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  <pc:spChg chg="mod">
          <ac:chgData name="Alfred Asterjadhi" userId="39de57b9-85c0-4fd1-aaac-8ca2b6560ad0" providerId="ADAL" clId="{E39708D3-F420-4DCE-B6FD-8260B1EE1C2F}" dt="2022-10-10T13:30:08.935" v="2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E39708D3-F420-4DCE-B6FD-8260B1EE1C2F}" dt="2022-10-10T13:29:23.093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E39708D3-F420-4DCE-B6FD-8260B1EE1C2F}" dt="2022-10-10T13:29:29.422" v="8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E39708D3-F420-4DCE-B6FD-8260B1EE1C2F}" dt="2022-10-10T13:29:43.402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  <pc:spChg chg="mod">
          <ac:chgData name="Alfred Asterjadhi" userId="39de57b9-85c0-4fd1-aaac-8ca2b6560ad0" providerId="ADAL" clId="{E39708D3-F420-4DCE-B6FD-8260B1EE1C2F}" dt="2022-10-10T13:29:58.382" v="14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8EDD31BF-5916-4A77-A6D9-10BA3AC8B2F3}"/>
    <pc:docChg chg="undo custSel modSld modMainMaster">
      <pc:chgData name="Alfred Asterjadhi" userId="39de57b9-85c0-4fd1-aaac-8ca2b6560ad0" providerId="ADAL" clId="{8EDD31BF-5916-4A77-A6D9-10BA3AC8B2F3}" dt="2023-11-17T04:14:37.649" v="581" actId="20577"/>
      <pc:docMkLst>
        <pc:docMk/>
      </pc:docMkLst>
      <pc:sldChg chg="addSp delSp modSp mod chgLayout">
        <pc:chgData name="Alfred Asterjadhi" userId="39de57b9-85c0-4fd1-aaac-8ca2b6560ad0" providerId="ADAL" clId="{8EDD31BF-5916-4A77-A6D9-10BA3AC8B2F3}" dt="2023-11-17T04:00:57.408" v="548" actId="20577"/>
        <pc:sldMkLst>
          <pc:docMk/>
          <pc:sldMk cId="2033199149" sldId="257"/>
        </pc:sldMkLst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2" creationId="{2F65FFF3-3971-4A1D-9E32-FCF52E85E166}"/>
          </ac:spMkLst>
        </pc:spChg>
        <pc:spChg chg="mod ord">
          <ac:chgData name="Alfred Asterjadhi" userId="39de57b9-85c0-4fd1-aaac-8ca2b6560ad0" providerId="ADAL" clId="{8EDD31BF-5916-4A77-A6D9-10BA3AC8B2F3}" dt="2023-11-17T04:00:57.408" v="548" actId="20577"/>
          <ac:spMkLst>
            <pc:docMk/>
            <pc:sldMk cId="2033199149" sldId="257"/>
            <ac:spMk id="3" creationId="{31DC9244-F1D3-4E6B-8812-9165AD945109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" creationId="{3871601A-E80F-434B-A97D-F320083E6E3A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5" creationId="{2C7159C5-3E2B-41FA-9D49-BA4DCFB9A882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9" creationId="{6D4D7A0D-E3C0-2EC4-0886-E707AD1BE0FD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3" creationId="{8A63C701-C944-0E20-4CBF-5E149F61D90B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4" creationId="{28A6C0AA-7F2B-5F4B-C0E4-412F6D2068EB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5" creationId="{54CA29CC-2A79-F200-EA06-756047A83376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6" creationId="{BB61EE89-BAF3-C689-87C2-542D0363AA9A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7" creationId="{590452B2-98E5-6F19-3366-542824C22F8C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8" creationId="{FDEF02C8-D96D-E187-2791-CD60979C1EA0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9" creationId="{0D9D08A8-C88D-1F0D-C0FA-F27FB802ED65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20" creationId="{CEF6E2D6-0DF1-09BF-1F14-C5C736F0F416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21" creationId="{511EEAC9-362F-D516-9DA2-275CB113615E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2" creationId="{D35AD572-45A3-952B-7618-D15B6D12F11C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4" creationId="{504C2681-9A66-DD57-EDB9-533091E33072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5" creationId="{F9DCC0F7-CBD7-A846-8C8A-368EEA9C9AB4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6" creationId="{16802A1E-D15B-BF76-700D-E3B7C77F4C10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40" creationId="{046E2880-8EA6-CC37-AEE8-DF30C4C85C73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1" creationId="{1ABA1805-80F0-8A13-F5BD-B70F5C76016A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2" creationId="{2E3AD32F-28F1-62C7-573D-44CD4312A024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3" creationId="{1C1154DB-5B14-1489-EA82-6AB24D29FA31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4" creationId="{B6D4F062-8D19-79F3-EFAB-7FA178C167FB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5" creationId="{6736DEF3-BB0E-E038-E1CA-3850D6108991}"/>
          </ac:spMkLst>
        </pc:spChg>
        <pc:grpChg chg="del">
          <ac:chgData name="Alfred Asterjadhi" userId="39de57b9-85c0-4fd1-aaac-8ca2b6560ad0" providerId="ADAL" clId="{8EDD31BF-5916-4A77-A6D9-10BA3AC8B2F3}" dt="2023-11-17T03:52:54.164" v="40" actId="478"/>
          <ac:grpSpMkLst>
            <pc:docMk/>
            <pc:sldMk cId="2033199149" sldId="257"/>
            <ac:grpSpMk id="7" creationId="{BC5DA40A-89DC-2B40-CF97-44413736D7C3}"/>
          </ac:grpSpMkLst>
        </pc:grpChg>
        <pc:grpChg chg="del">
          <ac:chgData name="Alfred Asterjadhi" userId="39de57b9-85c0-4fd1-aaac-8ca2b6560ad0" providerId="ADAL" clId="{8EDD31BF-5916-4A77-A6D9-10BA3AC8B2F3}" dt="2023-11-17T03:52:49.894" v="39" actId="478"/>
          <ac:grpSpMkLst>
            <pc:docMk/>
            <pc:sldMk cId="2033199149" sldId="257"/>
            <ac:grpSpMk id="34" creationId="{350F6B46-8D6A-9B45-0B27-00D3F319EB8C}"/>
          </ac:grpSpMkLst>
        </pc:grpChg>
      </pc:sldChg>
      <pc:sldChg chg="addSp delSp modSp mod chgLayout">
        <pc:chgData name="Alfred Asterjadhi" userId="39de57b9-85c0-4fd1-aaac-8ca2b6560ad0" providerId="ADAL" clId="{8EDD31BF-5916-4A77-A6D9-10BA3AC8B2F3}" dt="2023-11-17T04:02:37.204" v="579" actId="20577"/>
        <pc:sldMkLst>
          <pc:docMk/>
          <pc:sldMk cId="7809349" sldId="259"/>
        </pc:sldMkLst>
        <pc:spChg chg="mod ord">
          <ac:chgData name="Alfred Asterjadhi" userId="39de57b9-85c0-4fd1-aaac-8ca2b6560ad0" providerId="ADAL" clId="{8EDD31BF-5916-4A77-A6D9-10BA3AC8B2F3}" dt="2023-11-17T04:02:08.073" v="567" actId="20577"/>
          <ac:spMkLst>
            <pc:docMk/>
            <pc:sldMk cId="7809349" sldId="259"/>
            <ac:spMk id="2" creationId="{77B92DC9-A3A7-4A8B-92B1-7E0AABF4FECD}"/>
          </ac:spMkLst>
        </pc:spChg>
        <pc:spChg chg="mod ord">
          <ac:chgData name="Alfred Asterjadhi" userId="39de57b9-85c0-4fd1-aaac-8ca2b6560ad0" providerId="ADAL" clId="{8EDD31BF-5916-4A77-A6D9-10BA3AC8B2F3}" dt="2023-11-17T04:02:37.204" v="579" actId="20577"/>
          <ac:spMkLst>
            <pc:docMk/>
            <pc:sldMk cId="7809349" sldId="259"/>
            <ac:spMk id="3" creationId="{0CE16CDD-E6B1-4592-BD5F-9D0A24F31DE4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4" creationId="{CDB8C72F-053F-4C6A-87D6-FD63EEEC0CA3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5" creationId="{DB4CA25A-C649-4BB9-B766-914E296AD4EC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6" creationId="{DE7CA8F6-235B-46DD-B9A4-FA889CDAD8A2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7" creationId="{23817419-AB6F-7325-6CC4-2853CC0B888E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8" creationId="{49A294B7-D555-4D92-DBDA-46D32E9BDFE4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9" creationId="{32552BC2-FFCA-116F-162A-E1F325270DC6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10" creationId="{C5B4B336-23DA-BB61-7CF8-ABB633DBF664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11" creationId="{F8397ED3-EB7F-3518-5FB4-653640AB2135}"/>
          </ac:spMkLst>
        </pc:spChg>
      </pc:sldChg>
      <pc:sldChg chg="modSp mod">
        <pc:chgData name="Alfred Asterjadhi" userId="39de57b9-85c0-4fd1-aaac-8ca2b6560ad0" providerId="ADAL" clId="{8EDD31BF-5916-4A77-A6D9-10BA3AC8B2F3}" dt="2023-11-17T03:52:27.447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EDD31BF-5916-4A77-A6D9-10BA3AC8B2F3}" dt="2023-11-17T03:52:19.956" v="6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EDD31BF-5916-4A77-A6D9-10BA3AC8B2F3}" dt="2023-11-17T03:52:27.447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 chgLayout">
        <pc:chgData name="Alfred Asterjadhi" userId="39de57b9-85c0-4fd1-aaac-8ca2b6560ad0" providerId="ADAL" clId="{8EDD31BF-5916-4A77-A6D9-10BA3AC8B2F3}" dt="2023-11-17T04:01:44.341" v="563" actId="20577"/>
        <pc:sldMkLst>
          <pc:docMk/>
          <pc:sldMk cId="3928206792" sldId="262"/>
        </pc:sldMkLst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3" creationId="{B0C5D21C-B769-9CD0-1B08-9DCF5F9189BB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4" creationId="{6A52FC8E-3F2C-4E2E-ABD1-7DF4A6D163B1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5" creationId="{20806CAB-098F-4FA4-874C-F09858EA0A1B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7" creationId="{BF05A30C-FCFE-48FA-7EC7-E06540361970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8" creationId="{298CF86B-E349-20F0-6EC9-D1E8B941C657}"/>
          </ac:spMkLst>
        </pc:spChg>
        <pc:spChg chg="del mod">
          <ac:chgData name="Alfred Asterjadhi" userId="39de57b9-85c0-4fd1-aaac-8ca2b6560ad0" providerId="ADAL" clId="{8EDD31BF-5916-4A77-A6D9-10BA3AC8B2F3}" dt="2023-11-17T04:01:29.860" v="552" actId="478"/>
          <ac:spMkLst>
            <pc:docMk/>
            <pc:sldMk cId="3928206792" sldId="262"/>
            <ac:spMk id="9" creationId="{D4D8EA56-0BD4-D7F0-FC2D-CAE03E8B42FA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10" creationId="{FACDB9E8-8134-6508-F78B-4557A2BD92E3}"/>
          </ac:spMkLst>
        </pc:spChg>
        <pc:spChg chg="add mod ord">
          <ac:chgData name="Alfred Asterjadhi" userId="39de57b9-85c0-4fd1-aaac-8ca2b6560ad0" providerId="ADAL" clId="{8EDD31BF-5916-4A77-A6D9-10BA3AC8B2F3}" dt="2023-11-17T04:01:44.341" v="563" actId="20577"/>
          <ac:spMkLst>
            <pc:docMk/>
            <pc:sldMk cId="3928206792" sldId="262"/>
            <ac:spMk id="11" creationId="{C945E25D-E1EE-4DE9-246C-B083D8BE58B6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2" creationId="{D3885267-3968-95C1-919B-07AFBF5B780B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3" creationId="{D4A69252-B9FC-0A2D-967D-B03438812217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4" creationId="{ED73345F-A9E0-779C-372E-8C7F69262996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5" creationId="{A1005E4E-8C19-2CCC-8C49-FB71AE349AC7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6" creationId="{1FBA1EB7-1FE6-1C37-F3BA-AAD24533F95D}"/>
          </ac:spMkLst>
        </pc:spChg>
      </pc:sldChg>
      <pc:sldMasterChg chg="modSp mod">
        <pc:chgData name="Alfred Asterjadhi" userId="39de57b9-85c0-4fd1-aaac-8ca2b6560ad0" providerId="ADAL" clId="{8EDD31BF-5916-4A77-A6D9-10BA3AC8B2F3}" dt="2023-11-17T04:14:37.649" v="58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EDD31BF-5916-4A77-A6D9-10BA3AC8B2F3}" dt="2023-11-17T04:14:37.649" v="58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B60231E-E28C-4016-9CA2-AF35D1938248}"/>
    <pc:docChg chg="undo custSel modSld modMainMaster">
      <pc:chgData name="Alfred Asterjadhi" userId="39de57b9-85c0-4fd1-aaac-8ca2b6560ad0" providerId="ADAL" clId="{7B60231E-E28C-4016-9CA2-AF35D1938248}" dt="2024-01-19T01:20:17.678" v="503" actId="6549"/>
      <pc:docMkLst>
        <pc:docMk/>
      </pc:docMkLst>
      <pc:sldChg chg="modSp mod">
        <pc:chgData name="Alfred Asterjadhi" userId="39de57b9-85c0-4fd1-aaac-8ca2b6560ad0" providerId="ADAL" clId="{7B60231E-E28C-4016-9CA2-AF35D1938248}" dt="2024-01-19T01:20:17.678" v="503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7B60231E-E28C-4016-9CA2-AF35D1938248}" dt="2024-01-19T01:20:17.678" v="503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B60231E-E28C-4016-9CA2-AF35D1938248}" dt="2024-01-19T00:56:40.221" v="30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7B60231E-E28C-4016-9CA2-AF35D1938248}" dt="2024-01-19T00:56:42.834" v="32"/>
        <pc:sldMkLst>
          <pc:docMk/>
          <pc:sldMk cId="7809349" sldId="259"/>
        </pc:sldMkLst>
        <pc:spChg chg="mod">
          <ac:chgData name="Alfred Asterjadhi" userId="39de57b9-85c0-4fd1-aaac-8ca2b6560ad0" providerId="ADAL" clId="{7B60231E-E28C-4016-9CA2-AF35D1938248}" dt="2024-01-19T00:56:42.834" v="3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B60231E-E28C-4016-9CA2-AF35D1938248}" dt="2024-01-19T01:14:31.327" v="40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B60231E-E28C-4016-9CA2-AF35D1938248}" dt="2024-01-19T00:56:36.456" v="29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B60231E-E28C-4016-9CA2-AF35D1938248}" dt="2024-01-19T01:14:31.327" v="40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B60231E-E28C-4016-9CA2-AF35D1938248}" dt="2024-01-19T01:03:59.336" v="402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B60231E-E28C-4016-9CA2-AF35D1938248}" dt="2024-01-19T00:56:41.599" v="31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B60231E-E28C-4016-9CA2-AF35D1938248}" dt="2024-01-19T01:03:59.336" v="402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7B60231E-E28C-4016-9CA2-AF35D1938248}" dt="2024-01-19T01:19:55.435" v="47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B60231E-E28C-4016-9CA2-AF35D1938248}" dt="2024-01-19T01:19:55.435" v="477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7B60231E-E28C-4016-9CA2-AF35D1938248}" dt="2024-01-19T00:56:27.412" v="17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20T00:49:12.268" v="627" actId="14100"/>
      <pc:docMkLst>
        <pc:docMk/>
      </pc:docMkLst>
      <pc:sldChg chg="addSp modSp mod">
        <pc:chgData name="Alfred Asterjadhi" userId="39de57b9-85c0-4fd1-aaac-8ca2b6560ad0" providerId="ADAL" clId="{B9B49590-71D5-49B1-BFA7-382439E9DDD1}" dt="2023-01-20T00:49:12.268" v="627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B9B49590-71D5-49B1-BFA7-382439E9DDD1}" dt="2023-01-20T00:49:12.268" v="627" actId="14100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9B49590-71D5-49B1-BFA7-382439E9DDD1}" dt="2023-01-19T22:30:25.975" v="36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B9B49590-71D5-49B1-BFA7-382439E9DDD1}" dt="2023-01-19T22:42:40.007" v="366" actId="14100"/>
          <ac:spMkLst>
            <pc:docMk/>
            <pc:sldMk cId="2033199149" sldId="257"/>
            <ac:spMk id="7" creationId="{F1988945-913D-9403-A584-8E0B932EF3AC}"/>
          </ac:spMkLst>
        </pc:spChg>
        <pc:spChg chg="mod">
          <ac:chgData name="Alfred Asterjadhi" userId="39de57b9-85c0-4fd1-aaac-8ca2b6560ad0" providerId="ADAL" clId="{B9B49590-71D5-49B1-BFA7-382439E9DDD1}" dt="2023-01-19T22:41:19.742" v="345" actId="14100"/>
          <ac:spMkLst>
            <pc:docMk/>
            <pc:sldMk cId="2033199149" sldId="257"/>
            <ac:spMk id="32" creationId="{6F0C122E-02CB-3FCA-C9ED-9E53725EA380}"/>
          </ac:spMkLst>
        </pc:spChg>
        <pc:spChg chg="mod">
          <ac:chgData name="Alfred Asterjadhi" userId="39de57b9-85c0-4fd1-aaac-8ca2b6560ad0" providerId="ADAL" clId="{B9B49590-71D5-49B1-BFA7-382439E9DDD1}" dt="2023-01-19T22:42:43.589" v="367" actId="14100"/>
          <ac:spMkLst>
            <pc:docMk/>
            <pc:sldMk cId="2033199149" sldId="257"/>
            <ac:spMk id="38" creationId="{A1F56A36-02EA-2583-88BF-EA6A64474751}"/>
          </ac:spMkLst>
        </pc:spChg>
        <pc:spChg chg="mod">
          <ac:chgData name="Alfred Asterjadhi" userId="39de57b9-85c0-4fd1-aaac-8ca2b6560ad0" providerId="ADAL" clId="{B9B49590-71D5-49B1-BFA7-382439E9DDD1}" dt="2023-01-19T22:41:47.859" v="352" actId="14100"/>
          <ac:spMkLst>
            <pc:docMk/>
            <pc:sldMk cId="2033199149" sldId="257"/>
            <ac:spMk id="39" creationId="{B2C2FAC2-0C72-A16C-45F1-986A7052F9CE}"/>
          </ac:spMkLst>
        </pc:spChg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  <pc:spChg chg="mod">
          <ac:chgData name="Alfred Asterjadhi" userId="39de57b9-85c0-4fd1-aaac-8ca2b6560ad0" providerId="ADAL" clId="{B9B49590-71D5-49B1-BFA7-382439E9DDD1}" dt="2023-01-19T22:45:04.019" v="612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9B49590-71D5-49B1-BFA7-382439E9DDD1}" dt="2023-01-19T22:45:24.335" v="625" actId="115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B9B49590-71D5-49B1-BFA7-382439E9DDD1}" dt="2023-01-19T22:45:48.282" v="626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9B49590-71D5-49B1-BFA7-382439E9DDD1}" dt="2023-01-19T22:29:17.154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9B49590-71D5-49B1-BFA7-382439E9DDD1}" dt="2023-01-19T22:29:38.165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9B49590-71D5-49B1-BFA7-382439E9DDD1}" dt="2023-01-19T22:29:47.439" v="2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  <pc:spChg chg="mod">
          <ac:chgData name="Alfred Asterjadhi" userId="39de57b9-85c0-4fd1-aaac-8ca2b6560ad0" providerId="ADAL" clId="{B9B49590-71D5-49B1-BFA7-382439E9DDD1}" dt="2023-01-19T22:30:32.760" v="3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9B49590-71D5-49B1-BFA7-382439E9DDD1}" dt="2023-01-19T22:44:49.449" v="587"/>
          <ac:spMkLst>
            <pc:docMk/>
            <pc:sldMk cId="3928206792" sldId="262"/>
            <ac:spMk id="8" creationId="{A3F56B6B-750F-EC2F-1D35-440FBE1411BD}"/>
          </ac:spMkLst>
        </pc:spChg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9B49590-71D5-49B1-BFA7-382439E9DDD1}" dt="2023-01-19T22:29:28.142" v="1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691EDF48-6346-4804-B163-622F9398B605}" dt="2022-11-17T09:34:18.419" v="349" actId="20577"/>
          <ac:spMkLst>
            <pc:docMk/>
            <pc:sldMk cId="2033199149" sldId="257"/>
            <ac:spMk id="3" creationId="{31DC9244-F1D3-4E6B-8812-9165AD945109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2" creationId="{6F0C122E-02CB-3FCA-C9ED-9E53725EA380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8" creationId="{A1F56A36-02EA-2583-88BF-EA6A64474751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9" creationId="{B2C2FAC2-0C72-A16C-45F1-986A7052F9CE}"/>
          </ac:spMkLst>
        </pc:spChg>
        <pc:grpChg chg="add mod">
          <ac:chgData name="Alfred Asterjadhi" userId="39de57b9-85c0-4fd1-aaac-8ca2b6560ad0" providerId="ADAL" clId="{691EDF48-6346-4804-B163-622F9398B605}" dt="2022-11-17T09:36:12.823" v="380" actId="164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691EDF48-6346-4804-B163-622F9398B605}" dt="2022-11-17T09:29:21.477" v="272" actId="165"/>
          <ac:grpSpMkLst>
            <pc:docMk/>
            <pc:sldMk cId="2033199149" sldId="257"/>
            <ac:grpSpMk id="14" creationId="{590E05EA-3AB8-6C71-EEAA-A185CEC5EBE6}"/>
          </ac:grpSpMkLst>
        </pc:grpChg>
        <pc:picChg chg="add mod ord">
          <ac:chgData name="Alfred Asterjadhi" userId="39de57b9-85c0-4fd1-aaac-8ca2b6560ad0" providerId="ADAL" clId="{691EDF48-6346-4804-B163-622F9398B605}" dt="2022-11-17T09:36:12.823" v="380" actId="164"/>
          <ac:picMkLst>
            <pc:docMk/>
            <pc:sldMk cId="2033199149" sldId="257"/>
            <ac:picMk id="8" creationId="{7ED69A5D-89EF-A2C0-0927-A45408CFAFFB}"/>
          </ac:picMkLst>
        </pc:picChg>
        <pc:picChg chg="del mod topLvl">
          <ac:chgData name="Alfred Asterjadhi" userId="39de57b9-85c0-4fd1-aaac-8ca2b6560ad0" providerId="ADAL" clId="{691EDF48-6346-4804-B163-622F9398B605}" dt="2022-11-17T09:30:35.578" v="283" actId="478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  <pc:spChg chg="mod">
          <ac:chgData name="Alfred Asterjadhi" userId="39de57b9-85c0-4fd1-aaac-8ca2b6560ad0" providerId="ADAL" clId="{691EDF48-6346-4804-B163-622F9398B605}" dt="2022-11-17T09:35:09.412" v="366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691EDF48-6346-4804-B163-622F9398B605}" dt="2022-11-17T09:35:38.736" v="37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691EDF48-6346-4804-B163-622F9398B605}" dt="2022-11-17T09:23:20.051" v="1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  <pc:spChg chg="add del">
          <ac:chgData name="Alfred Asterjadhi" userId="39de57b9-85c0-4fd1-aaac-8ca2b6560ad0" providerId="ADAL" clId="{691EDF48-6346-4804-B163-622F9398B605}" dt="2022-11-17T09:34:46.573" v="352" actId="22"/>
          <ac:spMkLst>
            <pc:docMk/>
            <pc:sldMk cId="3928206792" sldId="262"/>
            <ac:spMk id="7" creationId="{AF68AFFF-0EC9-2160-D4EA-4C0543D7B802}"/>
          </ac:spMkLst>
        </pc:spChg>
        <pc:spChg chg="add mod">
          <ac:chgData name="Alfred Asterjadhi" userId="39de57b9-85c0-4fd1-aaac-8ca2b6560ad0" providerId="ADAL" clId="{691EDF48-6346-4804-B163-622F9398B605}" dt="2022-11-17T09:35:03.966" v="358" actId="403"/>
          <ac:spMkLst>
            <pc:docMk/>
            <pc:sldMk cId="3928206792" sldId="262"/>
            <ac:spMk id="8" creationId="{A3F56B6B-750F-EC2F-1D35-440FBE1411BD}"/>
          </ac:spMkLst>
        </pc:spChg>
        <pc:spChg chg="del">
          <ac:chgData name="Alfred Asterjadhi" userId="39de57b9-85c0-4fd1-aaac-8ca2b6560ad0" providerId="ADAL" clId="{691EDF48-6346-4804-B163-622F9398B605}" dt="2022-11-17T09:34:44.874" v="350" actId="478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91EDF48-6346-4804-B163-622F9398B605}" dt="2022-11-17T09:23:37.671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CD08050-AD8F-4715-BE4F-A4A3DD8D97AF}"/>
    <pc:docChg chg="undo custSel modSld">
      <pc:chgData name="Alfred Asterjadhi" userId="39de57b9-85c0-4fd1-aaac-8ca2b6560ad0" providerId="ADAL" clId="{5CD08050-AD8F-4715-BE4F-A4A3DD8D97AF}" dt="2023-10-06T23:07:18.916" v="19" actId="207"/>
      <pc:docMkLst>
        <pc:docMk/>
      </pc:docMkLst>
      <pc:sldChg chg="modSp mod">
        <pc:chgData name="Alfred Asterjadhi" userId="39de57b9-85c0-4fd1-aaac-8ca2b6560ad0" providerId="ADAL" clId="{5CD08050-AD8F-4715-BE4F-A4A3DD8D97AF}" dt="2023-10-06T23:07:00.589" v="17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5CD08050-AD8F-4715-BE4F-A4A3DD8D97AF}" dt="2023-10-06T23:07:00.589" v="17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5CD08050-AD8F-4715-BE4F-A4A3DD8D97AF}" dt="2023-10-06T23:06:25.315" v="8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5CD08050-AD8F-4715-BE4F-A4A3DD8D97AF}" dt="2023-10-06T23:07:18.916" v="19" actId="207"/>
        <pc:sldMkLst>
          <pc:docMk/>
          <pc:sldMk cId="7809349" sldId="259"/>
        </pc:sldMkLst>
        <pc:spChg chg="mod">
          <ac:chgData name="Alfred Asterjadhi" userId="39de57b9-85c0-4fd1-aaac-8ca2b6560ad0" providerId="ADAL" clId="{5CD08050-AD8F-4715-BE4F-A4A3DD8D97AF}" dt="2023-10-06T23:07:18.916" v="19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5CD08050-AD8F-4715-BE4F-A4A3DD8D97AF}" dt="2023-10-06T23:06:31.813" v="1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5CD08050-AD8F-4715-BE4F-A4A3DD8D97AF}" dt="2023-10-06T23:06:44.761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5CD08050-AD8F-4715-BE4F-A4A3DD8D97AF}" dt="2023-10-06T23:06:18.662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5CD08050-AD8F-4715-BE4F-A4A3DD8D97AF}" dt="2023-10-06T23:06:44.761" v="16" actId="20577"/>
          <ac:spMkLst>
            <pc:docMk/>
            <pc:sldMk cId="4134685600" sldId="261"/>
            <ac:spMk id="7" creationId="{E078C9E1-E261-45D9-B17A-B795E415F549}"/>
          </ac:spMkLst>
        </pc:spChg>
      </pc:sldChg>
      <pc:sldChg chg="modSp mod">
        <pc:chgData name="Alfred Asterjadhi" userId="39de57b9-85c0-4fd1-aaac-8ca2b6560ad0" providerId="ADAL" clId="{5CD08050-AD8F-4715-BE4F-A4A3DD8D97AF}" dt="2023-10-06T23:07:02.808" v="18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5CD08050-AD8F-4715-BE4F-A4A3DD8D97AF}" dt="2023-10-06T23:07:02.808" v="18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5CD08050-AD8F-4715-BE4F-A4A3DD8D97AF}" dt="2023-10-06T23:06:30.081" v="11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03E7A9F-CB5B-4046-B650-015C0C57DBE7}"/>
    <pc:docChg chg="undo custSel modSld modMainMaster">
      <pc:chgData name="Alfred Asterjadhi" userId="39de57b9-85c0-4fd1-aaac-8ca2b6560ad0" providerId="ADAL" clId="{D03E7A9F-CB5B-4046-B650-015C0C57DBE7}" dt="2023-03-16T23:40:08.688" v="451" actId="20577"/>
      <pc:docMkLst>
        <pc:docMk/>
      </pc:docMkLst>
      <pc:sldChg chg="addSp delSp modSp mod">
        <pc:chgData name="Alfred Asterjadhi" userId="39de57b9-85c0-4fd1-aaac-8ca2b6560ad0" providerId="ADAL" clId="{D03E7A9F-CB5B-4046-B650-015C0C57DBE7}" dt="2023-03-16T23:40:08.688" v="45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03E7A9F-CB5B-4046-B650-015C0C57DBE7}" dt="2023-03-16T23:40:08.688" v="451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03E7A9F-CB5B-4046-B650-015C0C57DBE7}" dt="2023-03-16T23:24:35.710" v="41" actId="20577"/>
          <ac:spMkLst>
            <pc:docMk/>
            <pc:sldMk cId="2033199149" sldId="257"/>
            <ac:spMk id="6" creationId="{F21C99AD-073C-44E2-9ED3-C4B1C975F366}"/>
          </ac:spMkLst>
        </pc:spChg>
        <pc:spChg chg="del">
          <ac:chgData name="Alfred Asterjadhi" userId="39de57b9-85c0-4fd1-aaac-8ca2b6560ad0" providerId="ADAL" clId="{D03E7A9F-CB5B-4046-B650-015C0C57DBE7}" dt="2023-03-16T23:28:46.084" v="236" actId="478"/>
          <ac:spMkLst>
            <pc:docMk/>
            <pc:sldMk cId="2033199149" sldId="257"/>
            <ac:spMk id="7" creationId="{F1988945-913D-9403-A584-8E0B932EF3AC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3" creationId="{D954E776-7949-580E-A3E4-C25B65C88D38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4" creationId="{2E12809D-D800-EDBE-6733-50FC33AC8230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5" creationId="{D945A043-8DD0-934F-8E59-8BD01C30C8B7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8" creationId="{B7A2A08F-5BB5-801F-506B-7807E936FEE3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9" creationId="{AEE1B5E6-4386-C4E6-3187-98CB2A2BA38E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0" creationId="{95DEDDE6-90F7-F8D4-805E-C4BD22CFD450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1" creationId="{570BB041-8136-F3A8-48A1-ACD33B24DCC6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2" creationId="{A9859F5E-2CDA-FC17-71DB-59CD1041A171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4" creationId="{E2838083-E8A3-D172-DF19-E22BD4FB2EE2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5" creationId="{DB89960B-B842-3A20-CF9A-C48BC80EC9BF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6" creationId="{29B9FFA1-43D6-255F-898D-2106E9791D87}"/>
          </ac:spMkLst>
        </pc:spChg>
        <pc:grpChg chg="add mod">
          <ac:chgData name="Alfred Asterjadhi" userId="39de57b9-85c0-4fd1-aaac-8ca2b6560ad0" providerId="ADAL" clId="{D03E7A9F-CB5B-4046-B650-015C0C57DBE7}" dt="2023-03-16T23:36:52.523" v="332" actId="164"/>
          <ac:grpSpMkLst>
            <pc:docMk/>
            <pc:sldMk cId="2033199149" sldId="257"/>
            <ac:grpSpMk id="7" creationId="{99DA3D24-DD30-A95F-9E20-65ADCBA3C69B}"/>
          </ac:grpSpMkLst>
        </pc:grpChg>
        <pc:grpChg chg="del">
          <ac:chgData name="Alfred Asterjadhi" userId="39de57b9-85c0-4fd1-aaac-8ca2b6560ad0" providerId="ADAL" clId="{D03E7A9F-CB5B-4046-B650-015C0C57DBE7}" dt="2023-03-16T23:28:42.587" v="235" actId="478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D03E7A9F-CB5B-4046-B650-015C0C57DBE7}" dt="2023-03-16T23:30:49.490" v="263" actId="478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D03E7A9F-CB5B-4046-B650-015C0C57DBE7}" dt="2023-03-16T23:30:50.199" v="264"/>
          <ac:grpSpMkLst>
            <pc:docMk/>
            <pc:sldMk cId="2033199149" sldId="257"/>
            <ac:grpSpMk id="17" creationId="{09E50614-3EA0-7467-E094-7188DB701021}"/>
          </ac:grpSpMkLst>
        </pc:grpChg>
        <pc:picChg chg="add mod">
          <ac:chgData name="Alfred Asterjadhi" userId="39de57b9-85c0-4fd1-aaac-8ca2b6560ad0" providerId="ADAL" clId="{D03E7A9F-CB5B-4046-B650-015C0C57DBE7}" dt="2023-03-16T23:36:52.523" v="332" actId="164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D03E7A9F-CB5B-4046-B650-015C0C57DBE7}" dt="2023-03-16T23:33:10.851" v="32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03E7A9F-CB5B-4046-B650-015C0C57DBE7}" dt="2023-03-16T23:33:01.894" v="314" actId="6549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03E7A9F-CB5B-4046-B650-015C0C57DBE7}" dt="2023-03-16T23:33:05.219" v="315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03E7A9F-CB5B-4046-B650-015C0C57DBE7}" dt="2023-03-16T23:33:10.851" v="329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03E7A9F-CB5B-4046-B650-015C0C57DBE7}" dt="2023-03-16T23:24:30.772" v="3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03E7A9F-CB5B-4046-B650-015C0C57DBE7}" dt="2023-03-16T23:24:30.772" v="3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03E7A9F-CB5B-4046-B650-015C0C57DBE7}" dt="2023-03-16T23:24:21.879" v="25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03E7A9F-CB5B-4046-B650-015C0C57DBE7}" dt="2023-03-16T23:24:27.536" v="2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D03E7A9F-CB5B-4046-B650-015C0C57DBE7}" dt="2023-03-16T23:34:44.381" v="33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3" creationId="{703E1CF8-9B2A-2A33-631F-45582FF93E95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4" creationId="{6A52FC8E-3F2C-4E2E-ABD1-7DF4A6D163B1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D03E7A9F-CB5B-4046-B650-015C0C57DBE7}" dt="2023-03-16T23:31:34.202" v="276" actId="20577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7" creationId="{98D8F884-E79E-CA27-72A5-FC6593F6B407}"/>
          </ac:spMkLst>
        </pc:spChg>
        <pc:spChg chg="del">
          <ac:chgData name="Alfred Asterjadhi" userId="39de57b9-85c0-4fd1-aaac-8ca2b6560ad0" providerId="ADAL" clId="{D03E7A9F-CB5B-4046-B650-015C0C57DBE7}" dt="2023-03-16T23:28:26.331" v="234" actId="478"/>
          <ac:spMkLst>
            <pc:docMk/>
            <pc:sldMk cId="3928206792" sldId="262"/>
            <ac:spMk id="8" creationId="{A3F56B6B-750F-EC2F-1D35-440FBE1411B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9" creationId="{813FD711-BAC0-EC88-09ED-0B062D96664B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10" creationId="{7AB5A0B2-4104-5E02-79B5-D6CA0A229789}"/>
          </ac:spMkLst>
        </pc:spChg>
        <pc:spChg chg="add del mod">
          <ac:chgData name="Alfred Asterjadhi" userId="39de57b9-85c0-4fd1-aaac-8ca2b6560ad0" providerId="ADAL" clId="{D03E7A9F-CB5B-4046-B650-015C0C57DBE7}" dt="2023-03-16T23:32:06.960" v="277"/>
          <ac:spMkLst>
            <pc:docMk/>
            <pc:sldMk cId="3928206792" sldId="262"/>
            <ac:spMk id="11" creationId="{FC8AA17A-50B1-81F3-CFC4-C5C9882671DD}"/>
          </ac:spMkLst>
        </pc:spChg>
        <pc:spChg chg="add mod">
          <ac:chgData name="Alfred Asterjadhi" userId="39de57b9-85c0-4fd1-aaac-8ca2b6560ad0" providerId="ADAL" clId="{D03E7A9F-CB5B-4046-B650-015C0C57DBE7}" dt="2023-03-16T23:34:44.381" v="331" actId="20577"/>
          <ac:spMkLst>
            <pc:docMk/>
            <pc:sldMk cId="3928206792" sldId="262"/>
            <ac:spMk id="12" creationId="{0BD600BB-ECFB-9DD9-BC26-B99A409777DD}"/>
          </ac:spMkLst>
        </pc:spChg>
      </pc:sldChg>
      <pc:sldMasterChg chg="modSp mod">
        <pc:chgData name="Alfred Asterjadhi" userId="39de57b9-85c0-4fd1-aaac-8ca2b6560ad0" providerId="ADAL" clId="{D03E7A9F-CB5B-4046-B650-015C0C57DBE7}" dt="2023-03-16T23:24:13.728" v="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03E7A9F-CB5B-4046-B650-015C0C57DBE7}" dt="2023-03-16T23:24:02.674" v="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03E7A9F-CB5B-4046-B650-015C0C57DBE7}" dt="2023-03-16T23:24:13.728" v="1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802.11-23/2175r1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2174-11-00bn-tgbn-jan-2024-meeting-agenda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4/11-24-0171-01-00bn-tgbn-motions-list-part-1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1"/>
                </a:solidFill>
              </a:rPr>
              <a:t>TGbn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November </a:t>
            </a:r>
            <a:r>
              <a:rPr lang="en-US" altLang="en-US" dirty="0">
                <a:solidFill>
                  <a:schemeClr val="tx1"/>
                </a:solidFill>
              </a:rPr>
              <a:t>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2024-01-18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TGbn (Ultra High Reliability)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TGbn had scheduled 9 sessions during the January interim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Elected 3 chairs for each ad-hoc (MAC/PHY)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PHY ad-hoc chairs: Dongguk Lim, Sigurd Schelstraete, Tianyu Wu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MAC ad-hoc chairs: Xiaofei Wang, Srinivas Kandala, Jeongki Kim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Discussed more than 50 technical submissions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Consensus reached on distributed RU and roaming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</a:t>
            </a:r>
            <a:r>
              <a:rPr lang="en-US" dirty="0">
                <a:hlinkClick r:id="rId3"/>
              </a:rPr>
              <a:t>11-23/2174r11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Motions </a:t>
            </a:r>
            <a:r>
              <a:rPr lang="en-US"/>
              <a:t>are available in </a:t>
            </a:r>
            <a:r>
              <a:rPr lang="en-US">
                <a:hlinkClick r:id="rId4"/>
              </a:rPr>
              <a:t>11-24/171r1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Goals for March 2024: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Discuss technical submissions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945E25D-E1EE-4DE9-246C-B083D8BE5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29 				(Monday)				– MAC/PHY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 01				(Thursday) 			– Joint	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 05 				(Monday)				– MAC/PHY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Feb 08				(Thursday) 			– No Conf Call			Holiday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Feb 12 				(Monday)				– No Conf Call			Holiday</a:t>
            </a:r>
            <a:endParaRPr lang="en-US" sz="14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Feb 15				(Thursday) 			– No Conf Call			Holiday</a:t>
            </a:r>
            <a:endParaRPr lang="en-US" sz="1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Feb 19 				(Monday)				– No Conf Call			Holiday</a:t>
            </a:r>
            <a:endParaRPr lang="en-US" sz="14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 22				(Thursday) 			– MAC/PHY	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 26 				(Monday)				– Joint 	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 29				(Thursday) 			– MAC/PHY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 04 			(Monday)				– MAC/PHY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 07			(Thursday) 			– Joint 	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GB" sz="1400" b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400" b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TGbn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PAR approved						July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First TG meeting						Nov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D0.1 								Jan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D1.0 Letter Ballot					May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D2.0 LB 								May 2026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D3.0 LB 								Jan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Initial SA ballot (D4.0)				May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Final 802.11 WG approval			Mar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802 EC approval						Mar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RevCom and SASB approval			May 2028</a:t>
            </a:r>
            <a:r>
              <a:rPr lang="en-US" altLang="en-US" dirty="0"/>
              <a:t>	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5092</TotalTime>
  <Words>508</Words>
  <Application>Microsoft Office PowerPoint</Application>
  <PresentationFormat>Widescreen</PresentationFormat>
  <Paragraphs>54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TGbn November Closing Report</vt:lpstr>
      <vt:lpstr>TGbn (Ultra High Reliability)</vt:lpstr>
      <vt:lpstr>Teleconference Plan</vt:lpstr>
      <vt:lpstr>TGbn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TGbn Closing Report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2024-01-19T01:20:18Z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