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handoutMasterIdLst>
    <p:handoutMasterId r:id="rId89"/>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87" r:id="rId49"/>
    <p:sldId id="2588" r:id="rId50"/>
    <p:sldId id="2589" r:id="rId51"/>
    <p:sldId id="2593" r:id="rId52"/>
    <p:sldId id="2590" r:id="rId53"/>
    <p:sldId id="2591" r:id="rId54"/>
    <p:sldId id="2592" r:id="rId55"/>
    <p:sldId id="2594" r:id="rId56"/>
    <p:sldId id="2595" r:id="rId57"/>
    <p:sldId id="2596" r:id="rId58"/>
    <p:sldId id="2601" r:id="rId59"/>
    <p:sldId id="2602" r:id="rId60"/>
    <p:sldId id="2597" r:id="rId61"/>
    <p:sldId id="2598" r:id="rId62"/>
    <p:sldId id="2599" r:id="rId63"/>
    <p:sldId id="2600" r:id="rId64"/>
    <p:sldId id="2603" r:id="rId65"/>
    <p:sldId id="2604" r:id="rId66"/>
    <p:sldId id="2605" r:id="rId67"/>
    <p:sldId id="2608" r:id="rId68"/>
    <p:sldId id="2609" r:id="rId69"/>
    <p:sldId id="2610" r:id="rId70"/>
    <p:sldId id="2611" r:id="rId71"/>
    <p:sldId id="2552" r:id="rId72"/>
    <p:sldId id="315" r:id="rId73"/>
    <p:sldId id="312" r:id="rId74"/>
    <p:sldId id="318" r:id="rId75"/>
    <p:sldId id="472" r:id="rId76"/>
    <p:sldId id="473" r:id="rId77"/>
    <p:sldId id="474" r:id="rId78"/>
    <p:sldId id="480" r:id="rId79"/>
    <p:sldId id="259" r:id="rId80"/>
    <p:sldId id="260" r:id="rId81"/>
    <p:sldId id="261" r:id="rId82"/>
    <p:sldId id="2525" r:id="rId83"/>
    <p:sldId id="2555" r:id="rId84"/>
    <p:sldId id="2556" r:id="rId85"/>
    <p:sldId id="2557" r:id="rId86"/>
    <p:sldId id="2558" r:id="rId8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Jan. 30th Telecon" id="{6CBDB24A-D622-4C32-91C3-622731DA3916}">
          <p14:sldIdLst>
            <p14:sldId id="2587"/>
            <p14:sldId id="2588"/>
            <p14:sldId id="2589"/>
            <p14:sldId id="2593"/>
            <p14:sldId id="2590"/>
            <p14:sldId id="2591"/>
            <p14:sldId id="2592"/>
          </p14:sldIdLst>
        </p14:section>
        <p14:section name="Feb. 6th Telecon" id="{E383D91C-3D01-422D-BF0E-550844B0B4B5}">
          <p14:sldIdLst>
            <p14:sldId id="2594"/>
            <p14:sldId id="2595"/>
            <p14:sldId id="2596"/>
            <p14:sldId id="2601"/>
            <p14:sldId id="2602"/>
            <p14:sldId id="2597"/>
            <p14:sldId id="2598"/>
            <p14:sldId id="2599"/>
            <p14:sldId id="2600"/>
          </p14:sldIdLst>
        </p14:section>
        <p14:section name="Feb. 13th Telecon" id="{828247A5-D9D9-48BF-A805-343072486179}">
          <p14:sldIdLst>
            <p14:sldId id="2603"/>
            <p14:sldId id="2604"/>
            <p14:sldId id="2605"/>
            <p14:sldId id="2608"/>
            <p14:sldId id="2609"/>
            <p14:sldId id="2610"/>
            <p14:sldId id="2611"/>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109323-A902-42F2-9370-69D152273E54}" v="11" dt="2024-02-12T17:16:14.80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6807" autoAdjust="0"/>
  </p:normalViewPr>
  <p:slideViewPr>
    <p:cSldViewPr>
      <p:cViewPr varScale="1">
        <p:scale>
          <a:sx n="120" d="100"/>
          <a:sy n="120" d="100"/>
        </p:scale>
        <p:origin x="4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95" Type="http://schemas.microsoft.com/office/2015/10/relationships/revisionInfo" Target="revisionInfo.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7109323-A902-42F2-9370-69D152273E54}"/>
    <pc:docChg chg="undo custSel addSld delSld modSld modMainMaster modSection">
      <pc:chgData name="Segev, Jonathan" userId="7c67a1b0-8725-4553-8055-0888dbcaef94" providerId="ADAL" clId="{87109323-A902-42F2-9370-69D152273E54}" dt="2024-02-12T17:16:14.803" v="239"/>
      <pc:docMkLst>
        <pc:docMk/>
      </pc:docMkLst>
      <pc:sldChg chg="modSp mod">
        <pc:chgData name="Segev, Jonathan" userId="7c67a1b0-8725-4553-8055-0888dbcaef94" providerId="ADAL" clId="{87109323-A902-42F2-9370-69D152273E54}" dt="2024-02-06T21:05:59.620" v="3" actId="20577"/>
        <pc:sldMkLst>
          <pc:docMk/>
          <pc:sldMk cId="0" sldId="256"/>
        </pc:sldMkLst>
        <pc:spChg chg="mod">
          <ac:chgData name="Segev, Jonathan" userId="7c67a1b0-8725-4553-8055-0888dbcaef94" providerId="ADAL" clId="{87109323-A902-42F2-9370-69D152273E54}" dt="2024-02-06T21:05:59.620" v="3" actId="20577"/>
          <ac:spMkLst>
            <pc:docMk/>
            <pc:sldMk cId="0" sldId="256"/>
            <ac:spMk id="3074" creationId="{00000000-0000-0000-0000-000000000000}"/>
          </ac:spMkLst>
        </pc:spChg>
      </pc:sldChg>
      <pc:sldChg chg="modSp add mod">
        <pc:chgData name="Segev, Jonathan" userId="7c67a1b0-8725-4553-8055-0888dbcaef94" providerId="ADAL" clId="{87109323-A902-42F2-9370-69D152273E54}" dt="2024-02-06T21:07:28.550" v="99" actId="20577"/>
        <pc:sldMkLst>
          <pc:docMk/>
          <pc:sldMk cId="3590359098" sldId="2603"/>
        </pc:sldMkLst>
        <pc:spChg chg="mod">
          <ac:chgData name="Segev, Jonathan" userId="7c67a1b0-8725-4553-8055-0888dbcaef94" providerId="ADAL" clId="{87109323-A902-42F2-9370-69D152273E54}" dt="2024-02-06T21:06:36.859" v="7" actId="20577"/>
          <ac:spMkLst>
            <pc:docMk/>
            <pc:sldMk cId="3590359098" sldId="2603"/>
            <ac:spMk id="2" creationId="{00000000-0000-0000-0000-000000000000}"/>
          </ac:spMkLst>
        </pc:spChg>
        <pc:spChg chg="mod">
          <ac:chgData name="Segev, Jonathan" userId="7c67a1b0-8725-4553-8055-0888dbcaef94" providerId="ADAL" clId="{87109323-A902-42F2-9370-69D152273E54}" dt="2024-02-06T21:07:28.550" v="99" actId="20577"/>
          <ac:spMkLst>
            <pc:docMk/>
            <pc:sldMk cId="3590359098" sldId="2603"/>
            <ac:spMk id="3" creationId="{00000000-0000-0000-0000-000000000000}"/>
          </ac:spMkLst>
        </pc:spChg>
      </pc:sldChg>
      <pc:sldChg chg="modSp add mod">
        <pc:chgData name="Segev, Jonathan" userId="7c67a1b0-8725-4553-8055-0888dbcaef94" providerId="ADAL" clId="{87109323-A902-42F2-9370-69D152273E54}" dt="2024-02-12T17:15:29.781" v="237" actId="20577"/>
        <pc:sldMkLst>
          <pc:docMk/>
          <pc:sldMk cId="3237286322" sldId="2604"/>
        </pc:sldMkLst>
        <pc:spChg chg="mod">
          <ac:chgData name="Segev, Jonathan" userId="7c67a1b0-8725-4553-8055-0888dbcaef94" providerId="ADAL" clId="{87109323-A902-42F2-9370-69D152273E54}" dt="2024-02-12T17:08:17.292" v="109" actId="20577"/>
          <ac:spMkLst>
            <pc:docMk/>
            <pc:sldMk cId="3237286322" sldId="2604"/>
            <ac:spMk id="2" creationId="{00000000-0000-0000-0000-000000000000}"/>
          </ac:spMkLst>
        </pc:spChg>
        <pc:graphicFrameChg chg="mod modGraphic">
          <ac:chgData name="Segev, Jonathan" userId="7c67a1b0-8725-4553-8055-0888dbcaef94" providerId="ADAL" clId="{87109323-A902-42F2-9370-69D152273E54}" dt="2024-02-12T17:15:29.781" v="237" actId="20577"/>
          <ac:graphicFrameMkLst>
            <pc:docMk/>
            <pc:sldMk cId="3237286322" sldId="2604"/>
            <ac:graphicFrameMk id="7" creationId="{00000000-0000-0000-0000-000000000000}"/>
          </ac:graphicFrameMkLst>
        </pc:graphicFrameChg>
      </pc:sldChg>
      <pc:sldChg chg="add">
        <pc:chgData name="Segev, Jonathan" userId="7c67a1b0-8725-4553-8055-0888dbcaef94" providerId="ADAL" clId="{87109323-A902-42F2-9370-69D152273E54}" dt="2024-02-06T21:06:16.124" v="4"/>
        <pc:sldMkLst>
          <pc:docMk/>
          <pc:sldMk cId="2410805373" sldId="2605"/>
        </pc:sldMkLst>
      </pc:sldChg>
      <pc:sldChg chg="add del">
        <pc:chgData name="Segev, Jonathan" userId="7c67a1b0-8725-4553-8055-0888dbcaef94" providerId="ADAL" clId="{87109323-A902-42F2-9370-69D152273E54}" dt="2024-02-12T17:08:28.798" v="110" actId="47"/>
        <pc:sldMkLst>
          <pc:docMk/>
          <pc:sldMk cId="4032005346" sldId="2606"/>
        </pc:sldMkLst>
      </pc:sldChg>
      <pc:sldChg chg="add del">
        <pc:chgData name="Segev, Jonathan" userId="7c67a1b0-8725-4553-8055-0888dbcaef94" providerId="ADAL" clId="{87109323-A902-42F2-9370-69D152273E54}" dt="2024-02-12T17:08:30.966" v="111" actId="47"/>
        <pc:sldMkLst>
          <pc:docMk/>
          <pc:sldMk cId="2886745916" sldId="2607"/>
        </pc:sldMkLst>
      </pc:sldChg>
      <pc:sldChg chg="modSp add mod">
        <pc:chgData name="Segev, Jonathan" userId="7c67a1b0-8725-4553-8055-0888dbcaef94" providerId="ADAL" clId="{87109323-A902-42F2-9370-69D152273E54}" dt="2024-02-12T17:16:14.803" v="239"/>
        <pc:sldMkLst>
          <pc:docMk/>
          <pc:sldMk cId="2357926541" sldId="2608"/>
        </pc:sldMkLst>
        <pc:graphicFrameChg chg="mod modGraphic">
          <ac:chgData name="Segev, Jonathan" userId="7c67a1b0-8725-4553-8055-0888dbcaef94" providerId="ADAL" clId="{87109323-A902-42F2-9370-69D152273E54}" dt="2024-02-12T17:16:14.803" v="239"/>
          <ac:graphicFrameMkLst>
            <pc:docMk/>
            <pc:sldMk cId="2357926541" sldId="2608"/>
            <ac:graphicFrameMk id="8" creationId="{00C81417-4E60-CFDB-8D41-C8E720FA8899}"/>
          </ac:graphicFrameMkLst>
        </pc:graphicFrameChg>
      </pc:sldChg>
      <pc:sldChg chg="modSp add mod">
        <pc:chgData name="Segev, Jonathan" userId="7c67a1b0-8725-4553-8055-0888dbcaef94" providerId="ADAL" clId="{87109323-A902-42F2-9370-69D152273E54}" dt="2024-02-12T17:14:02.591" v="173" actId="6549"/>
        <pc:sldMkLst>
          <pc:docMk/>
          <pc:sldMk cId="145117674" sldId="2609"/>
        </pc:sldMkLst>
        <pc:spChg chg="mod">
          <ac:chgData name="Segev, Jonathan" userId="7c67a1b0-8725-4553-8055-0888dbcaef94" providerId="ADAL" clId="{87109323-A902-42F2-9370-69D152273E54}" dt="2024-02-12T17:14:02.591" v="173" actId="6549"/>
          <ac:spMkLst>
            <pc:docMk/>
            <pc:sldMk cId="145117674" sldId="2609"/>
            <ac:spMk id="8" creationId="{CC5B7EB9-3DEF-4981-89A9-614127FF9327}"/>
          </ac:spMkLst>
        </pc:spChg>
      </pc:sldChg>
      <pc:sldChg chg="add">
        <pc:chgData name="Segev, Jonathan" userId="7c67a1b0-8725-4553-8055-0888dbcaef94" providerId="ADAL" clId="{87109323-A902-42F2-9370-69D152273E54}" dt="2024-02-06T21:06:16.124" v="4"/>
        <pc:sldMkLst>
          <pc:docMk/>
          <pc:sldMk cId="4097840044" sldId="2610"/>
        </pc:sldMkLst>
      </pc:sldChg>
      <pc:sldChg chg="add">
        <pc:chgData name="Segev, Jonathan" userId="7c67a1b0-8725-4553-8055-0888dbcaef94" providerId="ADAL" clId="{87109323-A902-42F2-9370-69D152273E54}" dt="2024-02-06T21:06:16.124" v="4"/>
        <pc:sldMkLst>
          <pc:docMk/>
          <pc:sldMk cId="51850198" sldId="2611"/>
        </pc:sldMkLst>
      </pc:sldChg>
      <pc:sldMasterChg chg="modSp mod">
        <pc:chgData name="Segev, Jonathan" userId="7c67a1b0-8725-4553-8055-0888dbcaef94" providerId="ADAL" clId="{87109323-A902-42F2-9370-69D152273E54}" dt="2024-02-06T21:05:54.244" v="1" actId="20577"/>
        <pc:sldMasterMkLst>
          <pc:docMk/>
          <pc:sldMasterMk cId="0" sldId="2147483648"/>
        </pc:sldMasterMkLst>
        <pc:spChg chg="mod">
          <ac:chgData name="Segev, Jonathan" userId="7c67a1b0-8725-4553-8055-0888dbcaef94" providerId="ADAL" clId="{87109323-A902-42F2-9370-69D152273E54}" dt="2024-02-06T21:05:54.244"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58381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873827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304567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2024-02-06</a:t>
            </a:r>
          </a:p>
        </p:txBody>
      </p:sp>
      <p:sp>
        <p:nvSpPr>
          <p:cNvPr id="6" name="Date Placeholder 3"/>
          <p:cNvSpPr>
            <a:spLocks noGrp="1"/>
          </p:cNvSpPr>
          <p:nvPr>
            <p:ph type="dt" idx="10"/>
          </p:nvPr>
        </p:nvSpPr>
        <p:spPr/>
        <p:txBody>
          <a:bodyPr/>
          <a:lstStyle/>
          <a:p>
            <a:r>
              <a:rPr lang="en-US"/>
              <a:t>Feb.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telecons times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5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725085"/>
              </p:ext>
            </p:extLst>
          </p:nvPr>
        </p:nvGraphicFramePr>
        <p:xfrm>
          <a:off x="914401" y="1268760"/>
          <a:ext cx="10460566" cy="307832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3868341811"/>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70min </a:t>
                      </a:r>
                    </a:p>
                  </a:txBody>
                  <a:tcPr marT="45712" marB="45712"/>
                </a:tc>
                <a:extLst>
                  <a:ext uri="{0D108BD9-81ED-4DB2-BD59-A6C34878D82A}">
                    <a16:rowId xmlns:a16="http://schemas.microsoft.com/office/drawing/2014/main" val="4288503994"/>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269842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08698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535017074"/>
              </p:ext>
            </p:extLst>
          </p:nvPr>
        </p:nvGraphicFramePr>
        <p:xfrm>
          <a:off x="914400" y="1981200"/>
          <a:ext cx="10460566" cy="246875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dirty="0"/>
                        <a:t>Updates </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71865739"/>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28707467"/>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endParaRPr lang="en-US" sz="1400" dirty="0"/>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bl>
          </a:graphicData>
        </a:graphic>
      </p:graphicFrame>
    </p:spTree>
    <p:extLst>
      <p:ext uri="{BB962C8B-B14F-4D97-AF65-F5344CB8AC3E}">
        <p14:creationId xmlns:p14="http://schemas.microsoft.com/office/powerpoint/2010/main" val="30957210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14107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585009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68765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73191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6</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50860392"/>
              </p:ext>
            </p:extLst>
          </p:nvPr>
        </p:nvGraphicFramePr>
        <p:xfrm>
          <a:off x="914401" y="1268760"/>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152392">
                <a:tc>
                  <a:txBody>
                    <a:bodyPr/>
                    <a:lstStyle/>
                    <a:p>
                      <a:r>
                        <a:rPr lang="en-US" sz="1400" dirty="0"/>
                        <a:t>11-24-233</a:t>
                      </a:r>
                    </a:p>
                  </a:txBody>
                  <a:tcPr marT="45712" marB="45712"/>
                </a:tc>
                <a:tc>
                  <a:txBody>
                    <a:bodyPr/>
                    <a:lstStyle/>
                    <a:p>
                      <a:r>
                        <a:rPr lang="en-US" sz="1400" dirty="0"/>
                        <a:t>Roy Want</a:t>
                      </a:r>
                    </a:p>
                  </a:txBody>
                  <a:tcPr marT="45712" marB="45712"/>
                </a:tc>
                <a:tc>
                  <a:txBody>
                    <a:bodyPr/>
                    <a:lstStyle/>
                    <a:p>
                      <a:r>
                        <a:rPr lang="en-US" sz="1400" dirty="0"/>
                        <a:t>Editorial comment resolution part 1</a:t>
                      </a:r>
                    </a:p>
                  </a:txBody>
                  <a:tcPr marT="45712" marB="45712"/>
                </a:tc>
                <a:tc>
                  <a:txBody>
                    <a:bodyPr/>
                    <a:lstStyle/>
                    <a:p>
                      <a:r>
                        <a:rPr lang="en-US" sz="1400" dirty="0"/>
                        <a:t>CR</a:t>
                      </a:r>
                    </a:p>
                  </a:txBody>
                  <a:tcPr marT="45712" marB="45712"/>
                </a:tc>
                <a:tc>
                  <a:txBody>
                    <a:bodyPr/>
                    <a:lstStyle/>
                    <a:p>
                      <a:r>
                        <a:rPr lang="en-US" sz="1400" dirty="0"/>
                        <a:t>Special order – 10min</a:t>
                      </a:r>
                    </a:p>
                  </a:txBody>
                  <a:tcPr marT="45712" marB="45712"/>
                </a:tc>
                <a:extLst>
                  <a:ext uri="{0D108BD9-81ED-4DB2-BD59-A6C34878D82A}">
                    <a16:rowId xmlns:a16="http://schemas.microsoft.com/office/drawing/2014/main" val="4288503994"/>
                  </a:ext>
                </a:extLst>
              </a:tr>
              <a:tr h="152392">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2001193650"/>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20 min (1</a:t>
                      </a:r>
                      <a:r>
                        <a:rPr lang="en-US" sz="1400" baseline="30000" dirty="0"/>
                        <a:t>st</a:t>
                      </a:r>
                      <a:r>
                        <a:rPr lang="en-US" sz="1400" dirty="0"/>
                        <a:t> time)</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 min time permits</a:t>
                      </a: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3807114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402610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11-24-213r2 for CIDs 1193, 1196, 1198, 1400, 1074, 1027, 1388, 1207, 1389, 1212, 1041, 1366, 1216, 1217, 1109, 1019, and 1075 (17 total).</a:t>
            </a:r>
          </a:p>
          <a:p>
            <a:endParaRPr lang="en-US" dirty="0"/>
          </a:p>
          <a:p>
            <a:r>
              <a:rPr lang="en-US" dirty="0"/>
              <a:t>Results (Y/N/A): 8/0/1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8855403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11-24-212r3 for CIDs 1098, 1099, 1383, 1135, 1023, 1024, 1071, 1385, 1025, 1028, 1386, 1190, 1192, 1131, 1026, and 1073 (16 total).</a:t>
            </a:r>
          </a:p>
          <a:p>
            <a:endParaRPr lang="en-US" dirty="0"/>
          </a:p>
          <a:p>
            <a:r>
              <a:rPr lang="en-US" dirty="0"/>
              <a:t>Results (Y/N/A): 9/0/1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3153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884632623"/>
              </p:ext>
            </p:extLst>
          </p:nvPr>
        </p:nvGraphicFramePr>
        <p:xfrm>
          <a:off x="914400" y="1981200"/>
          <a:ext cx="10460566" cy="237732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a:t>
                      </a:r>
                      <a:r>
                        <a:rPr lang="en-US" sz="1400" baseline="30000" dirty="0"/>
                        <a:t>nd</a:t>
                      </a:r>
                      <a:r>
                        <a:rPr lang="en-US" sz="1400" dirty="0"/>
                        <a:t> review </a:t>
                      </a:r>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0">
                <a:tc>
                  <a:txBody>
                    <a:bodyPr/>
                    <a:lstStyle/>
                    <a:p>
                      <a:r>
                        <a:rPr lang="en-US" sz="1400" dirty="0"/>
                        <a:t>11-24-233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p>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3184647639"/>
                  </a:ext>
                </a:extLst>
              </a:tr>
            </a:tbl>
          </a:graphicData>
        </a:graphic>
      </p:graphicFrame>
    </p:spTree>
    <p:extLst>
      <p:ext uri="{BB962C8B-B14F-4D97-AF65-F5344CB8AC3E}">
        <p14:creationId xmlns:p14="http://schemas.microsoft.com/office/powerpoint/2010/main" val="4727607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13</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05571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324438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7651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Consider motions (11-23-049) (as needed)</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903590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9291431"/>
              </p:ext>
            </p:extLst>
          </p:nvPr>
        </p:nvGraphicFramePr>
        <p:xfrm>
          <a:off x="914401" y="1268760"/>
          <a:ext cx="10460566" cy="29868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a:t>
                      </a:r>
                      <a:r>
                        <a:rPr lang="en-US" sz="1400" baseline="30000" dirty="0"/>
                        <a:t>nd</a:t>
                      </a:r>
                      <a:r>
                        <a:rPr lang="en-US" sz="1400" dirty="0"/>
                        <a:t> review </a:t>
                      </a:r>
                    </a:p>
                  </a:txBody>
                  <a:tcPr marT="45712" marB="45712"/>
                </a:tc>
                <a:extLst>
                  <a:ext uri="{0D108BD9-81ED-4DB2-BD59-A6C34878D82A}">
                    <a16:rowId xmlns:a16="http://schemas.microsoft.com/office/drawing/2014/main" val="10001"/>
                  </a:ext>
                </a:extLst>
              </a:tr>
              <a:tr h="152392">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4288503994"/>
                  </a:ext>
                </a:extLst>
              </a:tr>
              <a:tr h="152392">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001193650"/>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600714089"/>
                  </a:ext>
                </a:extLst>
              </a:tr>
              <a:tr h="0">
                <a:tc>
                  <a:txBody>
                    <a:bodyPr/>
                    <a:lstStyle/>
                    <a:p>
                      <a:r>
                        <a:rPr lang="en-US" sz="1400" dirty="0"/>
                        <a:t>11-24-0233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772378466"/>
                  </a:ext>
                </a:extLst>
              </a:tr>
              <a:tr h="0">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039305059"/>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 </a:t>
                      </a:r>
                    </a:p>
                  </a:txBody>
                  <a:tcPr marT="45712" marB="45712"/>
                </a:tc>
                <a:extLst>
                  <a:ext uri="{0D108BD9-81ED-4DB2-BD59-A6C34878D82A}">
                    <a16:rowId xmlns:a16="http://schemas.microsoft.com/office/drawing/2014/main" val="1761678596"/>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32372863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108053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184312"/>
              </p:ext>
            </p:extLst>
          </p:nvPr>
        </p:nvGraphicFramePr>
        <p:xfrm>
          <a:off x="914400" y="1981201"/>
          <a:ext cx="10460566" cy="246356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a:t>
                      </a:r>
                      <a:r>
                        <a:rPr lang="en-US" sz="1400" baseline="30000" dirty="0"/>
                        <a:t>nd</a:t>
                      </a:r>
                      <a:r>
                        <a:rPr lang="en-US" sz="1400" dirty="0"/>
                        <a:t> review </a:t>
                      </a:r>
                    </a:p>
                  </a:txBody>
                  <a:tcPr marT="45712" marB="45712"/>
                </a:tc>
                <a:extLst>
                  <a:ext uri="{0D108BD9-81ED-4DB2-BD59-A6C34878D82A}">
                    <a16:rowId xmlns:a16="http://schemas.microsoft.com/office/drawing/2014/main" val="1957323124"/>
                  </a:ext>
                </a:extLst>
              </a:tr>
              <a:tr h="263687">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2343217070"/>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391025">
                <a:tc>
                  <a:txBody>
                    <a:bodyPr/>
                    <a:lstStyle/>
                    <a:p>
                      <a:r>
                        <a:rPr lang="en-US" sz="1400" dirty="0"/>
                        <a:t>11-24-233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3184647639"/>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 </a:t>
                      </a:r>
                    </a:p>
                  </a:txBody>
                  <a:tcPr marT="45712" marB="45712"/>
                </a:tc>
                <a:extLst>
                  <a:ext uri="{0D108BD9-81ED-4DB2-BD59-A6C34878D82A}">
                    <a16:rowId xmlns:a16="http://schemas.microsoft.com/office/drawing/2014/main" val="2872900943"/>
                  </a:ext>
                </a:extLst>
              </a:tr>
            </a:tbl>
          </a:graphicData>
        </a:graphic>
      </p:graphicFrame>
    </p:spTree>
    <p:extLst>
      <p:ext uri="{BB962C8B-B14F-4D97-AF65-F5344CB8AC3E}">
        <p14:creationId xmlns:p14="http://schemas.microsoft.com/office/powerpoint/2010/main" val="23579265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51176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9784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18501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Feb.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134799</TotalTime>
  <Words>7332</Words>
  <Application>Microsoft Office PowerPoint</Application>
  <PresentationFormat>Widescreen</PresentationFormat>
  <Paragraphs>1302</Paragraphs>
  <Slides>86</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94" baseType="lpstr">
      <vt:lpstr>Arial</vt:lpstr>
      <vt:lpstr>Calibri</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Jan. 30th Telecon</vt:lpstr>
      <vt:lpstr>Submission List for the Jan. 30th Telecon</vt:lpstr>
      <vt:lpstr>Review Submissions</vt:lpstr>
      <vt:lpstr>Submission pipeline</vt:lpstr>
      <vt:lpstr>Scheduled TGbk telecons</vt:lpstr>
      <vt:lpstr>PowerPoint Presentation</vt:lpstr>
      <vt:lpstr>PowerPoint Presentation</vt:lpstr>
      <vt:lpstr>Feb. 6th Telecon</vt:lpstr>
      <vt:lpstr>Submission List for the Feb. 6th Telecon</vt:lpstr>
      <vt:lpstr>Review Submissions</vt:lpstr>
      <vt:lpstr>Submission 11-24-213</vt:lpstr>
      <vt:lpstr>Submission 11-24-212</vt:lpstr>
      <vt:lpstr>Submission pipeline</vt:lpstr>
      <vt:lpstr>Scheduled TGbk telecons</vt:lpstr>
      <vt:lpstr>PowerPoint Presentation</vt:lpstr>
      <vt:lpstr>PowerPoint Presentation</vt:lpstr>
      <vt:lpstr>Feb. 13th Telecon</vt:lpstr>
      <vt:lpstr>Submission List for the Feb. 13th Telecon</vt:lpstr>
      <vt:lpstr>Review Submissions</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749</cp:revision>
  <cp:lastPrinted>1601-01-01T00:00:00Z</cp:lastPrinted>
  <dcterms:created xsi:type="dcterms:W3CDTF">2018-08-06T10:28:59Z</dcterms:created>
  <dcterms:modified xsi:type="dcterms:W3CDTF">2024-02-12T17:16:24Z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