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0" r:id="rId52"/>
    <p:sldId id="2591" r:id="rId53"/>
    <p:sldId id="2592" r:id="rId54"/>
    <p:sldId id="2552" r:id="rId55"/>
    <p:sldId id="315" r:id="rId56"/>
    <p:sldId id="312" r:id="rId57"/>
    <p:sldId id="318" r:id="rId58"/>
    <p:sldId id="472" r:id="rId59"/>
    <p:sldId id="473" r:id="rId60"/>
    <p:sldId id="474" r:id="rId61"/>
    <p:sldId id="480" r:id="rId62"/>
    <p:sldId id="259" r:id="rId63"/>
    <p:sldId id="260" r:id="rId64"/>
    <p:sldId id="261" r:id="rId65"/>
    <p:sldId id="2525" r:id="rId66"/>
    <p:sldId id="2555" r:id="rId67"/>
    <p:sldId id="2556" r:id="rId68"/>
    <p:sldId id="2557" r:id="rId69"/>
    <p:sldId id="2558"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0"/>
            <p14:sldId id="2591"/>
            <p14:sldId id="2592"/>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0" d="100"/>
          <a:sy n="120" d="100"/>
        </p:scale>
        <p:origin x="4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2024-01-30</a:t>
            </a:r>
            <a:endParaRPr lang="en-GB" sz="2000" b="0" dirty="0"/>
          </a:p>
        </p:txBody>
      </p:sp>
      <p:sp>
        <p:nvSpPr>
          <p:cNvPr id="6" name="Date Placeholder 3"/>
          <p:cNvSpPr>
            <a:spLocks noGrp="1"/>
          </p:cNvSpPr>
          <p:nvPr>
            <p:ph type="dt" idx="10"/>
          </p:nvPr>
        </p:nvSpPr>
        <p:spPr/>
        <p:txBody>
          <a:bodyPr/>
          <a:lstStyle/>
          <a:p>
            <a:r>
              <a:rPr lang="en-US"/>
              <a:t>Jan.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9225703"/>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Jan.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128596</TotalTime>
  <Words>6093</Words>
  <Application>Microsoft Office PowerPoint</Application>
  <PresentationFormat>Widescreen</PresentationFormat>
  <Paragraphs>979</Paragraphs>
  <Slides>69</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18th</vt:lpstr>
      <vt:lpstr>Review Submissions</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747</cp:revision>
  <cp:lastPrinted>1601-01-01T00:00:00Z</cp:lastPrinted>
  <dcterms:created xsi:type="dcterms:W3CDTF">2018-08-06T10:28:59Z</dcterms:created>
  <dcterms:modified xsi:type="dcterms:W3CDTF">2024-01-30T21:15:54Z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