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9"/>
  </p:notesMasterIdLst>
  <p:handoutMasterIdLst>
    <p:handoutMasterId r:id="rId10"/>
  </p:handoutMasterIdLst>
  <p:sldIdLst>
    <p:sldId id="269" r:id="rId3"/>
    <p:sldId id="484" r:id="rId4"/>
    <p:sldId id="478" r:id="rId5"/>
    <p:sldId id="485" r:id="rId6"/>
    <p:sldId id="486" r:id="rId7"/>
    <p:sldId id="487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11/14/2023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11/14/2023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11/14/2023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11/14/2023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11/14/2023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11/14/2023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061C9-20E2-41C9-98BD-44F06424A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99AEC-0A77-4F3B-9809-BF562718E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0FA9D-801D-4584-83BF-F2E9B412C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7FAAA-6112-4EE5-82EB-01DDAD9A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1010D-7310-496A-A36C-32785071C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77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49DA8-87EB-4979-B649-7CE334B76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745D0-7D61-4475-A5D5-764EABBA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2B718-2073-4BA1-9DDD-60DC39C8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B8D5E-CD0E-4380-AE5E-26E1BA7F1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162D3-832A-482D-8E21-3A24A579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3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2371A-F671-456F-924C-1CDFDFA6A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2BCB7-7E20-4E4E-A9FC-847B7102E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B49ED-EC6F-45E1-9A0F-4297C310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F3763-C212-4C14-AAB8-D298770A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B0D79-59CD-4296-A49F-CE14C44D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19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15845-A40C-403A-9171-4545FAD0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B2CE5-F9B0-405F-BBA5-33A9A38075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F8F139-2E43-4B69-BFB6-9A090452E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24565-6684-4B6B-9346-556A44917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31E93-0BC7-4E8B-AF32-721719464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A7E52-26CC-407A-A520-8AE9C02F4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17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59FAA-6795-4E7C-90EE-1246AF12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46EB9-DA66-44CE-B979-D3BF519BF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BD353-66A4-440D-81E5-11A70DDE3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69172-2F42-45CE-95DD-DC68AFAF6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9E44B6-D39D-40A5-80F6-BA5EBBC3E4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68B92-4EA4-4C26-A1B2-73FEC78D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D975AB-C591-4B70-B89A-8D0EE1C6D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A7E1C6-62D8-4BD3-AC28-E10B992C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3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F68CF-792E-436F-BAF3-F6DF03E6C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924BA9-0516-4B85-8E59-A4E69F9A1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64A24-56DA-40FD-B805-90DFFCB45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0AC1BA-B4BF-4A8D-997D-524E192C2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1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DC2506-6C28-4B36-82A8-D55C2CE27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4A1336-9015-45AA-A2F8-33278768F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1C8CB-94E2-4BDD-B9AC-57CB0658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7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11/14/2023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A8B74-6E51-4743-AF3D-7F4A3D60A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7B90F-01E1-4D7F-BCA5-8FCD33182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A3C22-2730-4FE0-9E50-204F4BE09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CA936-2721-4744-B38D-84C58854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957FC-D4A4-4B5B-9A21-33F4F84E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018EE-18CA-4950-B021-AACA8AD9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09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7E74-180F-4AAE-A169-2FD4B8960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A851E8-3860-4D72-9F13-D4B87430C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8325E-0688-488A-87D5-3278E6737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975DB-C4F2-4C11-B085-333A13832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5E3BB-623A-446E-84FA-2F5E4447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9A82F-B356-461F-B1E4-5422CE1E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5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153B-9FA5-4A75-AF96-DDB78735F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6F537C-A146-4764-939A-54EA95F27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07E62-5371-4DBA-856D-2364C3D1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9E373-8B91-4D3E-BF19-5A1B84DB2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BB75B-7272-4153-97AD-0DE4BB4A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20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DF9B2F-2001-402D-9F8B-239A4F996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E7C31-ED82-4A3B-ACD1-20081C669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DE46B-3605-4C5D-9B92-44290733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D817E-04F3-42F2-837E-FE1A8FDC6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5E22B-2190-4931-961F-5D7580417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9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11/14/2023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11/14/2023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11/14/2023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11/14/2023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11/14/2023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11/14/2023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11/14/2023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11/14/2023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3289" y="6475413"/>
            <a:ext cx="16206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3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802.11-23/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2052</a:t>
            </a:r>
            <a:r>
              <a:rPr lang="en-US" sz="1800" b="1" dirty="0">
                <a:cs typeface="+mn-cs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420688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2A5E57-4D48-4EF0-9700-6493F7BF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2E0C1-167D-425C-AF04-3801F9F3C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6DF0B-A64D-48D9-A0DC-D0669EAF6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B6C8A-7081-4445-8B8A-29B369267A1E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CFABE-F802-49BD-8B14-98CE95685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23AF5-F22F-4871-BDC2-48851E77B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8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err="1"/>
              <a:t>mmWave</a:t>
            </a:r>
            <a:r>
              <a:rPr lang="en-GB" sz="2400" dirty="0"/>
              <a:t> Operation without </a:t>
            </a:r>
            <a:r>
              <a:rPr lang="en-GB" sz="2400" dirty="0" err="1"/>
              <a:t>mmWave</a:t>
            </a:r>
            <a:r>
              <a:rPr lang="en-GB" sz="2400" dirty="0"/>
              <a:t> Beacon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2023-11-10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6132" y="304800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11/10/2023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022597"/>
              </p:ext>
            </p:extLst>
          </p:nvPr>
        </p:nvGraphicFramePr>
        <p:xfrm>
          <a:off x="685800" y="2824688"/>
          <a:ext cx="7772401" cy="2010358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Kiseon Ryu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Huizhao Wang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471100"/>
            <a:ext cx="9144000" cy="762000"/>
          </a:xfrm>
        </p:spPr>
        <p:txBody>
          <a:bodyPr/>
          <a:lstStyle/>
          <a:p>
            <a:r>
              <a:rPr lang="en-US" sz="3200" dirty="0"/>
              <a:t>MLD with </a:t>
            </a:r>
            <a:r>
              <a:rPr lang="en-US" sz="3200" dirty="0" err="1"/>
              <a:t>mmWave</a:t>
            </a:r>
            <a:r>
              <a:rPr lang="en-US" sz="3200" dirty="0"/>
              <a:t> Link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1"/>
            <a:ext cx="8686800" cy="4190999"/>
          </a:xfrm>
        </p:spPr>
        <p:txBody>
          <a:bodyPr/>
          <a:lstStyle/>
          <a:p>
            <a:r>
              <a:rPr lang="en-US" sz="2000" dirty="0"/>
              <a:t>In a MLD with </a:t>
            </a:r>
            <a:r>
              <a:rPr lang="en-US" sz="2000" dirty="0" err="1"/>
              <a:t>mmWave</a:t>
            </a:r>
            <a:r>
              <a:rPr lang="en-US" sz="2000" dirty="0"/>
              <a:t> link and 2.4/5/6GHz link (non-</a:t>
            </a:r>
            <a:r>
              <a:rPr lang="en-US" sz="2000" dirty="0" err="1"/>
              <a:t>mmWave</a:t>
            </a:r>
            <a:r>
              <a:rPr lang="en-US" sz="2000" dirty="0"/>
              <a:t> link) the different links have different coverage.</a:t>
            </a:r>
          </a:p>
          <a:p>
            <a:r>
              <a:rPr lang="en-US" sz="2000" dirty="0"/>
              <a:t>In order for a non-AP MLD with </a:t>
            </a:r>
            <a:r>
              <a:rPr lang="en-US" sz="2000" dirty="0" err="1"/>
              <a:t>mmWave</a:t>
            </a:r>
            <a:r>
              <a:rPr lang="en-US" sz="2000" dirty="0"/>
              <a:t> link and non-</a:t>
            </a:r>
            <a:r>
              <a:rPr lang="en-US" sz="2000" dirty="0" err="1"/>
              <a:t>mmWave</a:t>
            </a:r>
            <a:r>
              <a:rPr lang="en-US" sz="2000" dirty="0"/>
              <a:t> link to decide whether it can reach an AP MLD through </a:t>
            </a:r>
            <a:r>
              <a:rPr lang="en-US" sz="2000" dirty="0" err="1"/>
              <a:t>mmWave</a:t>
            </a:r>
            <a:r>
              <a:rPr lang="en-US" sz="2000" dirty="0"/>
              <a:t> link, different methods can be considered </a:t>
            </a:r>
          </a:p>
          <a:p>
            <a:pPr lvl="1"/>
            <a:r>
              <a:rPr lang="en-US" sz="1600" dirty="0"/>
              <a:t>one way is to define the light Beacon in </a:t>
            </a:r>
            <a:r>
              <a:rPr lang="en-US" sz="1600" dirty="0" err="1"/>
              <a:t>mmWave</a:t>
            </a:r>
            <a:r>
              <a:rPr lang="en-US" sz="1600" dirty="0"/>
              <a:t> link.</a:t>
            </a:r>
          </a:p>
          <a:p>
            <a:pPr lvl="2"/>
            <a:r>
              <a:rPr lang="en-US" dirty="0"/>
              <a:t>The light Beacon is not used for association, BSS management.</a:t>
            </a:r>
          </a:p>
          <a:p>
            <a:pPr lvl="2"/>
            <a:r>
              <a:rPr lang="en-US" dirty="0"/>
              <a:t>The light Beacon is used for reachability decision, </a:t>
            </a:r>
            <a:r>
              <a:rPr lang="en-US" dirty="0" err="1"/>
              <a:t>mmWave</a:t>
            </a:r>
            <a:r>
              <a:rPr lang="en-US" dirty="0"/>
              <a:t> AP’s channel selection, smooth roaming etc.</a:t>
            </a:r>
          </a:p>
          <a:p>
            <a:pPr lvl="1"/>
            <a:r>
              <a:rPr lang="en-US" dirty="0"/>
              <a:t>Another way is no </a:t>
            </a:r>
            <a:r>
              <a:rPr lang="en-US" dirty="0" err="1"/>
              <a:t>mmWave</a:t>
            </a:r>
            <a:r>
              <a:rPr lang="en-US" dirty="0"/>
              <a:t> Beacon is defined</a:t>
            </a:r>
          </a:p>
          <a:p>
            <a:pPr lvl="1"/>
            <a:endParaRPr lang="en-US" dirty="0"/>
          </a:p>
          <a:p>
            <a:r>
              <a:rPr lang="en-US" sz="2000" dirty="0"/>
              <a:t>In this presentation, the MLD operation without </a:t>
            </a:r>
            <a:r>
              <a:rPr lang="en-US" sz="2000" dirty="0" err="1"/>
              <a:t>mmWave</a:t>
            </a:r>
            <a:r>
              <a:rPr lang="en-US" sz="2000" dirty="0"/>
              <a:t> Beacon is proposed</a:t>
            </a:r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11/10/2023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50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471100"/>
            <a:ext cx="9829800" cy="762000"/>
          </a:xfrm>
        </p:spPr>
        <p:txBody>
          <a:bodyPr/>
          <a:lstStyle/>
          <a:p>
            <a:r>
              <a:rPr lang="en-US" sz="2800" dirty="0"/>
              <a:t>Reachability Decision through Non-</a:t>
            </a:r>
            <a:r>
              <a:rPr lang="en-US" sz="2800" dirty="0" err="1"/>
              <a:t>mmWave</a:t>
            </a:r>
            <a:r>
              <a:rPr lang="en-US" sz="2800" dirty="0"/>
              <a:t> Link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10600" cy="5243900"/>
          </a:xfrm>
        </p:spPr>
        <p:txBody>
          <a:bodyPr/>
          <a:lstStyle/>
          <a:p>
            <a:r>
              <a:rPr lang="en-US" sz="2000" dirty="0"/>
              <a:t>An AP MLD with </a:t>
            </a:r>
            <a:r>
              <a:rPr lang="en-US" sz="2000" dirty="0" err="1"/>
              <a:t>mmWave</a:t>
            </a:r>
            <a:r>
              <a:rPr lang="en-US" sz="2000" dirty="0"/>
              <a:t> link and at least one non-</a:t>
            </a:r>
            <a:r>
              <a:rPr lang="en-US" sz="2000" dirty="0" err="1"/>
              <a:t>mmWave</a:t>
            </a:r>
            <a:r>
              <a:rPr lang="en-US" sz="2000" dirty="0"/>
              <a:t> link announces the threshold about whether a non-AP MLD can reach the AP MLD through the non-</a:t>
            </a:r>
            <a:r>
              <a:rPr lang="en-US" sz="2000" dirty="0" err="1"/>
              <a:t>mmWave</a:t>
            </a:r>
            <a:r>
              <a:rPr lang="en-US" sz="2000" dirty="0"/>
              <a:t> link.</a:t>
            </a:r>
          </a:p>
          <a:p>
            <a:pPr lvl="1"/>
            <a:r>
              <a:rPr lang="en-US" dirty="0"/>
              <a:t>The threshold could be the path loss in the non-</a:t>
            </a:r>
            <a:r>
              <a:rPr lang="en-US" dirty="0" err="1"/>
              <a:t>mmWave</a:t>
            </a:r>
            <a:r>
              <a:rPr lang="en-US" dirty="0"/>
              <a:t> link, the RSSI in the non-</a:t>
            </a:r>
            <a:r>
              <a:rPr lang="en-US" dirty="0" err="1"/>
              <a:t>mmWave</a:t>
            </a:r>
            <a:r>
              <a:rPr lang="en-US" dirty="0"/>
              <a:t> link (of the received Beacon) or the other threshold.</a:t>
            </a:r>
          </a:p>
          <a:p>
            <a:r>
              <a:rPr lang="en-US" sz="2000" dirty="0"/>
              <a:t>If a non-AP MLD receives the Beacon or the other frames from an AP MLD in a non-</a:t>
            </a:r>
            <a:r>
              <a:rPr lang="en-US" sz="2000" dirty="0" err="1"/>
              <a:t>mmWave</a:t>
            </a:r>
            <a:r>
              <a:rPr lang="en-US" sz="2000" dirty="0"/>
              <a:t> link whose threshold is more than the threshold announced in the Beacon of the non-</a:t>
            </a:r>
            <a:r>
              <a:rPr lang="en-US" sz="2000" dirty="0" err="1"/>
              <a:t>mmWave</a:t>
            </a:r>
            <a:r>
              <a:rPr lang="en-US" sz="2000" dirty="0"/>
              <a:t> link, the non-AP MLD can do the association with AP MLD with the assumption that the non-AP MLD can reach the AP MLD through the </a:t>
            </a:r>
            <a:r>
              <a:rPr lang="en-US" sz="2000" dirty="0" err="1"/>
              <a:t>mmWave</a:t>
            </a:r>
            <a:r>
              <a:rPr lang="en-US" sz="2000" dirty="0"/>
              <a:t> link.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11/10/2023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62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471100"/>
            <a:ext cx="9829800" cy="762000"/>
          </a:xfrm>
        </p:spPr>
        <p:txBody>
          <a:bodyPr/>
          <a:lstStyle/>
          <a:p>
            <a:r>
              <a:rPr lang="en-US" sz="2800" dirty="0"/>
              <a:t>Beamforming Before Association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10600" cy="5243900"/>
          </a:xfrm>
        </p:spPr>
        <p:txBody>
          <a:bodyPr/>
          <a:lstStyle/>
          <a:p>
            <a:r>
              <a:rPr lang="en-US" dirty="0"/>
              <a:t>Before the association, a non-AP MLD with </a:t>
            </a:r>
            <a:r>
              <a:rPr lang="en-US" dirty="0" err="1"/>
              <a:t>mmWave</a:t>
            </a:r>
            <a:r>
              <a:rPr lang="en-US" dirty="0"/>
              <a:t> link + non-</a:t>
            </a:r>
            <a:r>
              <a:rPr lang="en-US" dirty="0" err="1"/>
              <a:t>mmWave</a:t>
            </a:r>
            <a:r>
              <a:rPr lang="en-US" dirty="0"/>
              <a:t> link  and the AP MLD with </a:t>
            </a:r>
            <a:r>
              <a:rPr lang="en-US" dirty="0" err="1"/>
              <a:t>mmWave</a:t>
            </a:r>
            <a:r>
              <a:rPr lang="en-US" dirty="0"/>
              <a:t> link + non-</a:t>
            </a:r>
            <a:r>
              <a:rPr lang="en-US" dirty="0" err="1"/>
              <a:t>mmWave</a:t>
            </a:r>
            <a:r>
              <a:rPr lang="en-US" dirty="0"/>
              <a:t> link can do the beamforming of </a:t>
            </a:r>
            <a:r>
              <a:rPr lang="en-US" dirty="0" err="1"/>
              <a:t>mmWave</a:t>
            </a:r>
            <a:r>
              <a:rPr lang="en-US" dirty="0"/>
              <a:t> link for deciding whether the non-AP MLD can reach the AP MLD through the </a:t>
            </a:r>
            <a:r>
              <a:rPr lang="en-US" dirty="0" err="1"/>
              <a:t>mmWave</a:t>
            </a:r>
            <a:r>
              <a:rPr lang="en-US" dirty="0"/>
              <a:t> link. </a:t>
            </a:r>
          </a:p>
          <a:p>
            <a:r>
              <a:rPr lang="en-US" dirty="0"/>
              <a:t>The frames related to the beamforming in </a:t>
            </a:r>
            <a:r>
              <a:rPr lang="en-US" dirty="0" err="1"/>
              <a:t>mmWave</a:t>
            </a:r>
            <a:r>
              <a:rPr lang="en-US" dirty="0"/>
              <a:t> link are class 1 frames.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11/10/2023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81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471100"/>
            <a:ext cx="9829800" cy="762000"/>
          </a:xfrm>
        </p:spPr>
        <p:txBody>
          <a:bodyPr/>
          <a:lstStyle/>
          <a:p>
            <a:r>
              <a:rPr lang="en-US" sz="2800" dirty="0"/>
              <a:t>No Beacon on </a:t>
            </a:r>
            <a:r>
              <a:rPr lang="en-US" sz="2800" dirty="0" err="1"/>
              <a:t>mmWave</a:t>
            </a:r>
            <a:r>
              <a:rPr lang="en-US" sz="2800" dirty="0"/>
              <a:t> Link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10600" cy="5243900"/>
          </a:xfrm>
        </p:spPr>
        <p:txBody>
          <a:bodyPr/>
          <a:lstStyle/>
          <a:p>
            <a:r>
              <a:rPr lang="en-US" sz="2400" dirty="0"/>
              <a:t>An AP MLD with </a:t>
            </a:r>
            <a:r>
              <a:rPr lang="en-US" sz="2400" dirty="0" err="1"/>
              <a:t>mmWave</a:t>
            </a:r>
            <a:r>
              <a:rPr lang="en-US" sz="2400" dirty="0"/>
              <a:t> link and non-</a:t>
            </a:r>
            <a:r>
              <a:rPr lang="en-US" sz="2400" dirty="0" err="1"/>
              <a:t>mmWave</a:t>
            </a:r>
            <a:r>
              <a:rPr lang="en-US" sz="2400" dirty="0"/>
              <a:t> link will not transmit its Beacon on its </a:t>
            </a:r>
            <a:r>
              <a:rPr lang="en-US" sz="2400" dirty="0" err="1"/>
              <a:t>mmWave</a:t>
            </a:r>
            <a:r>
              <a:rPr lang="en-US" sz="2400" dirty="0"/>
              <a:t> link. </a:t>
            </a:r>
          </a:p>
          <a:p>
            <a:r>
              <a:rPr lang="en-US" dirty="0"/>
              <a:t>Some amendment to 802.11be MLD operation is required, e.g.</a:t>
            </a:r>
          </a:p>
          <a:p>
            <a:pPr lvl="1"/>
            <a:r>
              <a:rPr lang="en-US" dirty="0"/>
              <a:t>The channel switch procedure.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11/10/2023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46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471100"/>
            <a:ext cx="9829800" cy="762000"/>
          </a:xfrm>
        </p:spPr>
        <p:txBody>
          <a:bodyPr/>
          <a:lstStyle/>
          <a:p>
            <a:r>
              <a:rPr lang="en-US" sz="2800" dirty="0"/>
              <a:t>TSF Related Operation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10600" cy="5243900"/>
          </a:xfrm>
        </p:spPr>
        <p:txBody>
          <a:bodyPr/>
          <a:lstStyle/>
          <a:p>
            <a:r>
              <a:rPr lang="en-US" sz="2000" dirty="0"/>
              <a:t>A non-AP MLD can’t do the TSF synchronization with the AP MLD on </a:t>
            </a:r>
            <a:r>
              <a:rPr lang="en-US" sz="2000" dirty="0" err="1"/>
              <a:t>mmWave</a:t>
            </a:r>
            <a:r>
              <a:rPr lang="en-US" sz="2000" dirty="0"/>
              <a:t> link since the Beacon frames are not transmitted on </a:t>
            </a:r>
            <a:r>
              <a:rPr lang="en-US" sz="2000" dirty="0" err="1"/>
              <a:t>mmWave</a:t>
            </a:r>
            <a:r>
              <a:rPr lang="en-US" sz="2000" dirty="0"/>
              <a:t> link.</a:t>
            </a:r>
          </a:p>
          <a:p>
            <a:r>
              <a:rPr lang="en-US" sz="2000" dirty="0"/>
              <a:t>One method for TSF related operation is that the TSF time and number of TBTT are defined based on another active link (reference link) of the AP MLD.</a:t>
            </a:r>
          </a:p>
          <a:p>
            <a:pPr lvl="1"/>
            <a:r>
              <a:rPr lang="en-US" sz="1800" dirty="0"/>
              <a:t>The operation per the TBTT, e.g. BSS color change of </a:t>
            </a:r>
            <a:r>
              <a:rPr lang="en-US" sz="1800" dirty="0" err="1"/>
              <a:t>mmWave</a:t>
            </a:r>
            <a:r>
              <a:rPr lang="en-US" sz="1800" dirty="0"/>
              <a:t> link will use the TBTT of the reference link.</a:t>
            </a:r>
          </a:p>
          <a:p>
            <a:r>
              <a:rPr lang="en-US" sz="2000" dirty="0"/>
              <a:t>Another method is that the TSF time and TBTT of the </a:t>
            </a:r>
            <a:r>
              <a:rPr lang="en-US" sz="2000" dirty="0" err="1"/>
              <a:t>mmWave</a:t>
            </a:r>
            <a:r>
              <a:rPr lang="en-US" sz="2000" dirty="0"/>
              <a:t> link are defined without the Beacon transmission </a:t>
            </a:r>
          </a:p>
          <a:p>
            <a:pPr lvl="1"/>
            <a:r>
              <a:rPr lang="en-US" sz="1800" dirty="0"/>
              <a:t>TBTT is virtual since no Beacon is scheduled for the transmission at the TBTT on </a:t>
            </a:r>
            <a:r>
              <a:rPr lang="en-US" sz="1800" dirty="0" err="1"/>
              <a:t>mmWave</a:t>
            </a:r>
            <a:r>
              <a:rPr lang="en-US" sz="1800" dirty="0"/>
              <a:t> link.</a:t>
            </a:r>
          </a:p>
          <a:p>
            <a:pPr lvl="1"/>
            <a:r>
              <a:rPr lang="en-US" sz="1800" dirty="0"/>
              <a:t>The operation per the TBTT, e.g. BSS color change of </a:t>
            </a:r>
            <a:r>
              <a:rPr lang="en-US" sz="1800" dirty="0" err="1"/>
              <a:t>mmWave</a:t>
            </a:r>
            <a:r>
              <a:rPr lang="en-US" sz="1800" dirty="0"/>
              <a:t> link will use the virtual TBTT.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11/10/2023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486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599</Words>
  <Application>Microsoft Office PowerPoint</Application>
  <PresentationFormat>On-screen Show (4:3)</PresentationFormat>
  <Paragraphs>68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802-11-Submission</vt:lpstr>
      <vt:lpstr>Custom Design</vt:lpstr>
      <vt:lpstr>mmWave Operation without mmWave Beacon</vt:lpstr>
      <vt:lpstr>MLD with mmWave Link</vt:lpstr>
      <vt:lpstr>Reachability Decision through Non-mmWave Link</vt:lpstr>
      <vt:lpstr>Beamforming Before Association</vt:lpstr>
      <vt:lpstr>No Beacon on mmWave Link</vt:lpstr>
      <vt:lpstr>TSF Related Operation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2027</cp:revision>
  <cp:lastPrinted>1998-02-10T13:28:06Z</cp:lastPrinted>
  <dcterms:created xsi:type="dcterms:W3CDTF">2007-05-21T21:00:37Z</dcterms:created>
  <dcterms:modified xsi:type="dcterms:W3CDTF">2023-11-15T03:15:05Z</dcterms:modified>
  <cp:category>Submission</cp:category>
</cp:coreProperties>
</file>