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2" r:id="rId45"/>
    <p:sldId id="1035" r:id="rId46"/>
    <p:sldId id="1038" r:id="rId47"/>
    <p:sldId id="356" r:id="rId48"/>
    <p:sldId id="1039" r:id="rId49"/>
    <p:sldId id="1033" r:id="rId50"/>
    <p:sldId id="362" r:id="rId51"/>
    <p:sldId id="103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34" dt="2023-11-15T19:20:09.4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5T20:15:22.608" v="1645"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5T17:56:17.400" v="1600" actId="20577"/>
        <pc:sldMkLst>
          <pc:docMk/>
          <pc:sldMk cId="0" sldId="257"/>
        </pc:sldMkLst>
        <pc:spChg chg="mod">
          <ac:chgData name="Alfred Asterjadhi" userId="39de57b9-85c0-4fd1-aaac-8ca2b6560ad0" providerId="ADAL" clId="{9C4414ED-F8B6-408C-BFC4-C44AC56CAB54}" dt="2023-11-15T17:56:17.400" v="1600"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5T02:04:33.882" v="133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ldChg>
      <pc:sldChg chg="modSp mod">
        <pc:chgData name="Alfred Asterjadhi" userId="39de57b9-85c0-4fd1-aaac-8ca2b6560ad0" providerId="ADAL" clId="{9C4414ED-F8B6-408C-BFC4-C44AC56CAB54}" dt="2023-11-15T18:02:49.243" v="1606" actId="20577"/>
        <pc:sldMkLst>
          <pc:docMk/>
          <pc:sldMk cId="1908471061" sldId="328"/>
        </pc:sldMkLst>
        <pc:spChg chg="mod">
          <ac:chgData name="Alfred Asterjadhi" userId="39de57b9-85c0-4fd1-aaac-8ca2b6560ad0" providerId="ADAL" clId="{9C4414ED-F8B6-408C-BFC4-C44AC56CAB54}" dt="2023-11-15T18:02:49.243" v="1606"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modSp mod">
        <pc:chgData name="Alfred Asterjadhi" userId="39de57b9-85c0-4fd1-aaac-8ca2b6560ad0" providerId="ADAL" clId="{9C4414ED-F8B6-408C-BFC4-C44AC56CAB54}" dt="2023-11-14T18:22:00.528" v="1338"/>
        <pc:sldMkLst>
          <pc:docMk/>
          <pc:sldMk cId="2696761607" sldId="393"/>
        </pc:sldMkLst>
        <pc:graphicFrameChg chg="mod modGraphic">
          <ac:chgData name="Alfred Asterjadhi" userId="39de57b9-85c0-4fd1-aaac-8ca2b6560ad0" providerId="ADAL" clId="{9C4414ED-F8B6-408C-BFC4-C44AC56CAB54}" dt="2023-11-14T18:22:00.528" v="1338"/>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5T02:05:17.072" v="1341" actId="6549"/>
        <pc:sldMkLst>
          <pc:docMk/>
          <pc:sldMk cId="3095361314" sldId="1029"/>
        </pc:sldMkLst>
        <pc:spChg chg="mod">
          <ac:chgData name="Alfred Asterjadhi" userId="39de57b9-85c0-4fd1-aaac-8ca2b6560ad0" providerId="ADAL" clId="{9C4414ED-F8B6-408C-BFC4-C44AC56CAB54}" dt="2023-11-15T02:05:17.072" v="1341" actId="6549"/>
          <ac:spMkLst>
            <pc:docMk/>
            <pc:sldMk cId="3095361314" sldId="1029"/>
            <ac:spMk id="2" creationId="{4B5F0D0E-8BB7-48AB-9160-728B8B3399A2}"/>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14:38.969" v="1643" actId="20577"/>
        <pc:sldMkLst>
          <pc:docMk/>
          <pc:sldMk cId="3254695095" sldId="1031"/>
        </pc:sldMkLst>
        <pc:spChg chg="mod">
          <ac:chgData name="Alfred Asterjadhi" userId="39de57b9-85c0-4fd1-aaac-8ca2b6560ad0" providerId="ADAL" clId="{9C4414ED-F8B6-408C-BFC4-C44AC56CAB54}" dt="2023-11-15T20:14:38.969" v="1643" actId="20577"/>
          <ac:spMkLst>
            <pc:docMk/>
            <pc:sldMk cId="3254695095" sldId="1031"/>
            <ac:spMk id="3" creationId="{09FACBBB-F323-999C-C847-ACC3CF5DD8C6}"/>
          </ac:spMkLst>
        </pc:sp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0:14:22.103" v="1627"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0:14:22.103" v="1627"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19:15:45.331" v="809" actId="2164"/>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19:15:45.331" v="809" actId="2164"/>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5T17:35:46.930" v="1560"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5T17:35:46.930" v="1560" actId="20577"/>
          <ac:graphicFrameMkLst>
            <pc:docMk/>
            <pc:sldMk cId="1258431245" sldId="1047"/>
            <ac:graphicFrameMk id="6" creationId="{5094FBC8-BB74-47F3-965D-16BC678F4D1D}"/>
          </ac:graphicFrameMkLst>
        </pc:graphicFrameChg>
      </pc:sldChg>
      <pc:sldMasterChg chg="modSp mod">
        <pc:chgData name="Alfred Asterjadhi" userId="39de57b9-85c0-4fd1-aaac-8ca2b6560ad0" providerId="ADAL" clId="{9C4414ED-F8B6-408C-BFC4-C44AC56CAB54}" dt="2023-11-15T20:15:22.608" v="1645" actId="6549"/>
        <pc:sldMasterMkLst>
          <pc:docMk/>
          <pc:sldMasterMk cId="0" sldId="2147483648"/>
        </pc:sldMasterMkLst>
        <pc:spChg chg="mod">
          <ac:chgData name="Alfred Asterjadhi" userId="39de57b9-85c0-4fd1-aaac-8ca2b6560ad0" providerId="ADAL" clId="{9C4414ED-F8B6-408C-BFC4-C44AC56CAB54}" dt="2023-11-15T20:15:22.608" v="1645"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Pro-Tem Secretary: Ross Jian Yu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0956896"/>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Preemption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Preemption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dirty="0">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186262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6540513"/>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tx1"/>
                </a:solidFill>
                <a:hlinkClick r:id="rId2">
                  <a:extLst>
                    <a:ext uri="{A12FA001-AC4F-418D-AE19-62706E023703}">
                      <ahyp:hlinkClr xmlns:ahyp="http://schemas.microsoft.com/office/drawing/2018/hyperlinkcolor" val="tx"/>
                    </a:ext>
                  </a:extLst>
                </a:hlinkClick>
              </a:rPr>
              <a:t>1911</a:t>
            </a:r>
            <a:r>
              <a:rPr lang="en-US" sz="1600" b="0" dirty="0">
                <a:solidFill>
                  <a:schemeClr val="tx1"/>
                </a:solidFill>
              </a:rPr>
              <a:t> Secondary Channel Access and Frame TX 			</a:t>
            </a:r>
            <a:r>
              <a:rPr lang="en-US" sz="1600" b="0" dirty="0" err="1">
                <a:solidFill>
                  <a:schemeClr val="tx1"/>
                </a:solidFill>
              </a:rPr>
              <a:t>Dongju</a:t>
            </a:r>
            <a:r>
              <a:rPr lang="en-US" sz="1600" b="0" dirty="0">
                <a:solidFill>
                  <a:schemeClr val="tx1"/>
                </a:solidFill>
              </a:rPr>
              <a:t> Cha	[Q&amp;A]</a:t>
            </a:r>
          </a:p>
          <a:p>
            <a:pPr>
              <a:buFont typeface="Arial" panose="020B0604020202020204" pitchFamily="34" charset="0"/>
              <a:buChar char="•"/>
            </a:pPr>
            <a:r>
              <a:rPr lang="en-US" sz="1600" b="0" dirty="0">
                <a:solidFill>
                  <a:srgbClr val="FF0000"/>
                </a:solidFill>
                <a:hlinkClick r:id="rId3"/>
              </a:rPr>
              <a:t>1914</a:t>
            </a:r>
            <a:r>
              <a:rPr lang="en-US" sz="1600" b="0" dirty="0"/>
              <a:t> Enhanced Security Considerations in UHR 			</a:t>
            </a:r>
            <a:r>
              <a:rPr lang="en-US" sz="1600" b="0" dirty="0" err="1"/>
              <a:t>SunHee</a:t>
            </a:r>
            <a:r>
              <a:rPr lang="en-US" sz="1600" b="0" dirty="0"/>
              <a:t> Baek</a:t>
            </a:r>
          </a:p>
          <a:p>
            <a:pPr>
              <a:buFont typeface="Arial" panose="020B0604020202020204" pitchFamily="34" charset="0"/>
              <a:buChar char="•"/>
            </a:pPr>
            <a:r>
              <a:rPr lang="en-US" sz="1600" b="0" dirty="0">
                <a:hlinkClick r:id="rId4"/>
              </a:rPr>
              <a:t>1929</a:t>
            </a:r>
            <a:r>
              <a:rPr lang="en-US" sz="1600" b="0" dirty="0"/>
              <a:t>  Peer-to-peer (P2P) Resource Management 			Rubayet Shafin</a:t>
            </a:r>
          </a:p>
          <a:p>
            <a:pPr>
              <a:buFont typeface="Arial" panose="020B0604020202020204" pitchFamily="34" charset="0"/>
              <a:buChar char="•"/>
            </a:pPr>
            <a:r>
              <a:rPr lang="en-US" sz="1600" b="0" dirty="0">
                <a:hlinkClick r:id="rId5"/>
              </a:rPr>
              <a:t>1942</a:t>
            </a:r>
            <a:r>
              <a:rPr lang="en-US" sz="1600" b="0" dirty="0"/>
              <a:t> Inter-PPDU Low Power Listening Scheme 			</a:t>
            </a:r>
            <a:r>
              <a:rPr lang="en-US" sz="1600" b="0" dirty="0" err="1"/>
              <a:t>Yunsi</a:t>
            </a:r>
            <a:r>
              <a:rPr lang="en-US" sz="1600" b="0" dirty="0"/>
              <a:t> Ma</a:t>
            </a:r>
          </a:p>
          <a:p>
            <a:pPr>
              <a:buFont typeface="Arial" panose="020B0604020202020204" pitchFamily="34" charset="0"/>
              <a:buChar char="•"/>
            </a:pPr>
            <a:r>
              <a:rPr lang="en-US" sz="1600" b="0" dirty="0">
                <a:hlinkClick r:id="rId6"/>
              </a:rPr>
              <a:t>1953</a:t>
            </a:r>
            <a:r>
              <a:rPr lang="en-US" sz="1600" b="0" dirty="0"/>
              <a:t> Two Dimensional Resource Allocation 				Srinivas Kandala</a:t>
            </a:r>
          </a:p>
          <a:p>
            <a:pPr>
              <a:buFont typeface="Arial" panose="020B0604020202020204" pitchFamily="34" charset="0"/>
              <a:buChar char="•"/>
            </a:pPr>
            <a:r>
              <a:rPr lang="en-US" sz="1600" b="0" dirty="0">
                <a:hlinkClick r:id="rId7"/>
              </a:rPr>
              <a:t>1954</a:t>
            </a:r>
            <a:r>
              <a:rPr lang="en-US" sz="16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Ross</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163300</TotalTime>
  <Words>4564</Words>
  <Application>Microsoft Office PowerPoint</Application>
  <PresentationFormat>On-screen Show (4:3)</PresentationFormat>
  <Paragraphs>1188</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TG officers’ election</vt:lpstr>
      <vt:lpstr>Proposed TG structure</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2023-11-15T20:15:25Z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