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83" r:id="rId11"/>
    <p:sldId id="266" r:id="rId12"/>
    <p:sldId id="370" r:id="rId13"/>
    <p:sldId id="261" r:id="rId14"/>
    <p:sldId id="2382" r:id="rId15"/>
    <p:sldId id="2384" r:id="rId16"/>
    <p:sldId id="2386" r:id="rId17"/>
    <p:sldId id="2371" r:id="rId18"/>
    <p:sldId id="2385" r:id="rId19"/>
    <p:sldId id="369"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E570E6-BAA3-4B39-8088-11BAB84A56C5}" v="66" dt="2023-07-13T05:02:14.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D4E570E6-BAA3-4B39-8088-11BAB84A56C5}"/>
    <pc:docChg chg="undo redo custSel addSld delSld modSld modMainMaster">
      <pc:chgData name="Yaghoobi, Hassan" userId="3e33afe7-62c8-4ade-8476-f73fe399f31e" providerId="ADAL" clId="{D4E570E6-BAA3-4B39-8088-11BAB84A56C5}" dt="2023-07-13T05:04:24.560" v="1103" actId="20577"/>
      <pc:docMkLst>
        <pc:docMk/>
      </pc:docMkLst>
      <pc:sldChg chg="modSp mod">
        <pc:chgData name="Yaghoobi, Hassan" userId="3e33afe7-62c8-4ade-8476-f73fe399f31e" providerId="ADAL" clId="{D4E570E6-BAA3-4B39-8088-11BAB84A56C5}" dt="2023-07-12T21:30:52.837" v="50" actId="20577"/>
        <pc:sldMkLst>
          <pc:docMk/>
          <pc:sldMk cId="0" sldId="256"/>
        </pc:sldMkLst>
        <pc:spChg chg="mod">
          <ac:chgData name="Yaghoobi, Hassan" userId="3e33afe7-62c8-4ade-8476-f73fe399f31e" providerId="ADAL" clId="{D4E570E6-BAA3-4B39-8088-11BAB84A56C5}" dt="2023-07-12T21:27:18.928" v="28" actId="313"/>
          <ac:spMkLst>
            <pc:docMk/>
            <pc:sldMk cId="0" sldId="256"/>
            <ac:spMk id="6" creationId="{00000000-0000-0000-0000-000000000000}"/>
          </ac:spMkLst>
        </pc:spChg>
        <pc:spChg chg="mod">
          <ac:chgData name="Yaghoobi, Hassan" userId="3e33afe7-62c8-4ade-8476-f73fe399f31e" providerId="ADAL" clId="{D4E570E6-BAA3-4B39-8088-11BAB84A56C5}" dt="2023-07-12T21:30:52.837" v="50" actId="20577"/>
          <ac:spMkLst>
            <pc:docMk/>
            <pc:sldMk cId="0" sldId="256"/>
            <ac:spMk id="3074" creationId="{00000000-0000-0000-0000-000000000000}"/>
          </ac:spMkLst>
        </pc:spChg>
      </pc:sldChg>
      <pc:sldChg chg="modSp mod">
        <pc:chgData name="Yaghoobi, Hassan" userId="3e33afe7-62c8-4ade-8476-f73fe399f31e" providerId="ADAL" clId="{D4E570E6-BAA3-4B39-8088-11BAB84A56C5}" dt="2023-07-12T21:31:04.766" v="63" actId="20577"/>
        <pc:sldMkLst>
          <pc:docMk/>
          <pc:sldMk cId="0" sldId="257"/>
        </pc:sldMkLst>
        <pc:spChg chg="mod">
          <ac:chgData name="Yaghoobi, Hassan" userId="3e33afe7-62c8-4ade-8476-f73fe399f31e" providerId="ADAL" clId="{D4E570E6-BAA3-4B39-8088-11BAB84A56C5}" dt="2023-07-12T21:27:19.773" v="29" actId="313"/>
          <ac:spMkLst>
            <pc:docMk/>
            <pc:sldMk cId="0" sldId="257"/>
            <ac:spMk id="4" creationId="{00000000-0000-0000-0000-000000000000}"/>
          </ac:spMkLst>
        </pc:spChg>
        <pc:spChg chg="mod">
          <ac:chgData name="Yaghoobi, Hassan" userId="3e33afe7-62c8-4ade-8476-f73fe399f31e" providerId="ADAL" clId="{D4E570E6-BAA3-4B39-8088-11BAB84A56C5}" dt="2023-07-12T21:31:04.766" v="63" actId="20577"/>
          <ac:spMkLst>
            <pc:docMk/>
            <pc:sldMk cId="0" sldId="257"/>
            <ac:spMk id="4098" creationId="{00000000-0000-0000-0000-000000000000}"/>
          </ac:spMkLst>
        </pc:spChg>
      </pc:sldChg>
      <pc:sldChg chg="modSp mod">
        <pc:chgData name="Yaghoobi, Hassan" userId="3e33afe7-62c8-4ade-8476-f73fe399f31e" providerId="ADAL" clId="{D4E570E6-BAA3-4B39-8088-11BAB84A56C5}" dt="2023-07-12T21:27:24.956" v="36" actId="313"/>
        <pc:sldMkLst>
          <pc:docMk/>
          <pc:sldMk cId="0" sldId="261"/>
        </pc:sldMkLst>
        <pc:spChg chg="mod">
          <ac:chgData name="Yaghoobi, Hassan" userId="3e33afe7-62c8-4ade-8476-f73fe399f31e" providerId="ADAL" clId="{D4E570E6-BAA3-4B39-8088-11BAB84A56C5}" dt="2023-07-12T21:27:24.956" v="36" actId="313"/>
          <ac:spMkLst>
            <pc:docMk/>
            <pc:sldMk cId="0" sldId="261"/>
            <ac:spMk id="7" creationId="{00000000-0000-0000-0000-000000000000}"/>
          </ac:spMkLst>
        </pc:spChg>
      </pc:sldChg>
      <pc:sldChg chg="modSp mod">
        <pc:chgData name="Yaghoobi, Hassan" userId="3e33afe7-62c8-4ade-8476-f73fe399f31e" providerId="ADAL" clId="{D4E570E6-BAA3-4B39-8088-11BAB84A56C5}" dt="2023-07-12T21:27:20.490" v="30" actId="313"/>
        <pc:sldMkLst>
          <pc:docMk/>
          <pc:sldMk cId="3512326192" sldId="265"/>
        </pc:sldMkLst>
        <pc:spChg chg="mod">
          <ac:chgData name="Yaghoobi, Hassan" userId="3e33afe7-62c8-4ade-8476-f73fe399f31e" providerId="ADAL" clId="{D4E570E6-BAA3-4B39-8088-11BAB84A56C5}" dt="2023-07-12T21:27:20.490" v="30" actId="313"/>
          <ac:spMkLst>
            <pc:docMk/>
            <pc:sldMk cId="3512326192" sldId="265"/>
            <ac:spMk id="2" creationId="{00000000-0000-0000-0000-000000000000}"/>
          </ac:spMkLst>
        </pc:spChg>
      </pc:sldChg>
      <pc:sldChg chg="modSp mod">
        <pc:chgData name="Yaghoobi, Hassan" userId="3e33afe7-62c8-4ade-8476-f73fe399f31e" providerId="ADAL" clId="{D4E570E6-BAA3-4B39-8088-11BAB84A56C5}" dt="2023-07-13T04:51:33.321" v="1056" actId="20577"/>
        <pc:sldMkLst>
          <pc:docMk/>
          <pc:sldMk cId="2555810336" sldId="266"/>
        </pc:sldMkLst>
        <pc:spChg chg="mod">
          <ac:chgData name="Yaghoobi, Hassan" userId="3e33afe7-62c8-4ade-8476-f73fe399f31e" providerId="ADAL" clId="{D4E570E6-BAA3-4B39-8088-11BAB84A56C5}" dt="2023-07-12T21:27:23.621" v="34" actId="313"/>
          <ac:spMkLst>
            <pc:docMk/>
            <pc:sldMk cId="2555810336" sldId="266"/>
            <ac:spMk id="2" creationId="{00000000-0000-0000-0000-000000000000}"/>
          </ac:spMkLst>
        </pc:spChg>
        <pc:spChg chg="mod">
          <ac:chgData name="Yaghoobi, Hassan" userId="3e33afe7-62c8-4ade-8476-f73fe399f31e" providerId="ADAL" clId="{D4E570E6-BAA3-4B39-8088-11BAB84A56C5}" dt="2023-07-13T04:51:33.321" v="1056" actId="20577"/>
          <ac:spMkLst>
            <pc:docMk/>
            <pc:sldMk cId="2555810336" sldId="266"/>
            <ac:spMk id="20483" creationId="{00000000-0000-0000-0000-000000000000}"/>
          </ac:spMkLst>
        </pc:spChg>
      </pc:sldChg>
      <pc:sldChg chg="modSp mod">
        <pc:chgData name="Yaghoobi, Hassan" userId="3e33afe7-62c8-4ade-8476-f73fe399f31e" providerId="ADAL" clId="{D4E570E6-BAA3-4B39-8088-11BAB84A56C5}" dt="2023-07-12T21:27:21.833" v="32" actId="313"/>
        <pc:sldMkLst>
          <pc:docMk/>
          <pc:sldMk cId="1268977485" sldId="268"/>
        </pc:sldMkLst>
        <pc:spChg chg="mod">
          <ac:chgData name="Yaghoobi, Hassan" userId="3e33afe7-62c8-4ade-8476-f73fe399f31e" providerId="ADAL" clId="{D4E570E6-BAA3-4B39-8088-11BAB84A56C5}" dt="2023-07-12T21:27:21.833" v="32" actId="313"/>
          <ac:spMkLst>
            <pc:docMk/>
            <pc:sldMk cId="1268977485" sldId="268"/>
            <ac:spMk id="2" creationId="{00000000-0000-0000-0000-000000000000}"/>
          </ac:spMkLst>
        </pc:spChg>
      </pc:sldChg>
      <pc:sldChg chg="modSp mod">
        <pc:chgData name="Yaghoobi, Hassan" userId="3e33afe7-62c8-4ade-8476-f73fe399f31e" providerId="ADAL" clId="{D4E570E6-BAA3-4B39-8088-11BAB84A56C5}" dt="2023-07-12T21:27:22.943" v="33" actId="313"/>
        <pc:sldMkLst>
          <pc:docMk/>
          <pc:sldMk cId="1943740662" sldId="280"/>
        </pc:sldMkLst>
        <pc:spChg chg="mod">
          <ac:chgData name="Yaghoobi, Hassan" userId="3e33afe7-62c8-4ade-8476-f73fe399f31e" providerId="ADAL" clId="{D4E570E6-BAA3-4B39-8088-11BAB84A56C5}" dt="2023-07-12T21:27:22.943" v="33" actId="313"/>
          <ac:spMkLst>
            <pc:docMk/>
            <pc:sldMk cId="1943740662" sldId="280"/>
            <ac:spMk id="5" creationId="{00000000-0000-0000-0000-000000000000}"/>
          </ac:spMkLst>
        </pc:spChg>
      </pc:sldChg>
      <pc:sldChg chg="modSp mod">
        <pc:chgData name="Yaghoobi, Hassan" userId="3e33afe7-62c8-4ade-8476-f73fe399f31e" providerId="ADAL" clId="{D4E570E6-BAA3-4B39-8088-11BAB84A56C5}" dt="2023-07-12T21:27:32.152" v="45" actId="313"/>
        <pc:sldMkLst>
          <pc:docMk/>
          <pc:sldMk cId="38427134" sldId="365"/>
        </pc:sldMkLst>
        <pc:spChg chg="mod">
          <ac:chgData name="Yaghoobi, Hassan" userId="3e33afe7-62c8-4ade-8476-f73fe399f31e" providerId="ADAL" clId="{D4E570E6-BAA3-4B39-8088-11BAB84A56C5}" dt="2023-07-12T21:27:32.152" v="45" actId="313"/>
          <ac:spMkLst>
            <pc:docMk/>
            <pc:sldMk cId="38427134" sldId="365"/>
            <ac:spMk id="4" creationId="{00000000-0000-0000-0000-000000000000}"/>
          </ac:spMkLst>
        </pc:spChg>
      </pc:sldChg>
      <pc:sldChg chg="modSp mod">
        <pc:chgData name="Yaghoobi, Hassan" userId="3e33afe7-62c8-4ade-8476-f73fe399f31e" providerId="ADAL" clId="{D4E570E6-BAA3-4B39-8088-11BAB84A56C5}" dt="2023-07-12T21:27:21.177" v="31" actId="313"/>
        <pc:sldMkLst>
          <pc:docMk/>
          <pc:sldMk cId="18803189" sldId="368"/>
        </pc:sldMkLst>
        <pc:spChg chg="mod">
          <ac:chgData name="Yaghoobi, Hassan" userId="3e33afe7-62c8-4ade-8476-f73fe399f31e" providerId="ADAL" clId="{D4E570E6-BAA3-4B39-8088-11BAB84A56C5}" dt="2023-07-12T21:27:21.177" v="31" actId="313"/>
          <ac:spMkLst>
            <pc:docMk/>
            <pc:sldMk cId="18803189" sldId="368"/>
            <ac:spMk id="3" creationId="{4DEDC840-3D08-462E-8EE4-982DE5C72FFD}"/>
          </ac:spMkLst>
        </pc:spChg>
      </pc:sldChg>
      <pc:sldChg chg="modSp mod">
        <pc:chgData name="Yaghoobi, Hassan" userId="3e33afe7-62c8-4ade-8476-f73fe399f31e" providerId="ADAL" clId="{D4E570E6-BAA3-4B39-8088-11BAB84A56C5}" dt="2023-07-12T21:27:29.904" v="43" actId="313"/>
        <pc:sldMkLst>
          <pc:docMk/>
          <pc:sldMk cId="81732721" sldId="369"/>
        </pc:sldMkLst>
        <pc:spChg chg="mod">
          <ac:chgData name="Yaghoobi, Hassan" userId="3e33afe7-62c8-4ade-8476-f73fe399f31e" providerId="ADAL" clId="{D4E570E6-BAA3-4B39-8088-11BAB84A56C5}" dt="2023-07-12T21:27:29.904" v="43" actId="313"/>
          <ac:spMkLst>
            <pc:docMk/>
            <pc:sldMk cId="81732721" sldId="369"/>
            <ac:spMk id="4" creationId="{00000000-0000-0000-0000-000000000000}"/>
          </ac:spMkLst>
        </pc:spChg>
      </pc:sldChg>
      <pc:sldChg chg="modSp mod">
        <pc:chgData name="Yaghoobi, Hassan" userId="3e33afe7-62c8-4ade-8476-f73fe399f31e" providerId="ADAL" clId="{D4E570E6-BAA3-4B39-8088-11BAB84A56C5}" dt="2023-07-12T23:52:01.199" v="120" actId="20577"/>
        <pc:sldMkLst>
          <pc:docMk/>
          <pc:sldMk cId="3880020426" sldId="370"/>
        </pc:sldMkLst>
        <pc:spChg chg="mod">
          <ac:chgData name="Yaghoobi, Hassan" userId="3e33afe7-62c8-4ade-8476-f73fe399f31e" providerId="ADAL" clId="{D4E570E6-BAA3-4B39-8088-11BAB84A56C5}" dt="2023-07-12T21:27:24.301" v="35" actId="313"/>
          <ac:spMkLst>
            <pc:docMk/>
            <pc:sldMk cId="3880020426" sldId="370"/>
            <ac:spMk id="2" creationId="{00000000-0000-0000-0000-000000000000}"/>
          </ac:spMkLst>
        </pc:spChg>
        <pc:spChg chg="mod">
          <ac:chgData name="Yaghoobi, Hassan" userId="3e33afe7-62c8-4ade-8476-f73fe399f31e" providerId="ADAL" clId="{D4E570E6-BAA3-4B39-8088-11BAB84A56C5}" dt="2023-07-12T23:52:01.199" v="120" actId="20577"/>
          <ac:spMkLst>
            <pc:docMk/>
            <pc:sldMk cId="3880020426" sldId="370"/>
            <ac:spMk id="18435" creationId="{00000000-0000-0000-0000-000000000000}"/>
          </ac:spMkLst>
        </pc:spChg>
      </pc:sldChg>
      <pc:sldChg chg="modSp mod">
        <pc:chgData name="Yaghoobi, Hassan" userId="3e33afe7-62c8-4ade-8476-f73fe399f31e" providerId="ADAL" clId="{D4E570E6-BAA3-4B39-8088-11BAB84A56C5}" dt="2023-07-12T21:27:32.943" v="46" actId="313"/>
        <pc:sldMkLst>
          <pc:docMk/>
          <pc:sldMk cId="1387349771" sldId="375"/>
        </pc:sldMkLst>
        <pc:spChg chg="mod">
          <ac:chgData name="Yaghoobi, Hassan" userId="3e33afe7-62c8-4ade-8476-f73fe399f31e" providerId="ADAL" clId="{D4E570E6-BAA3-4B39-8088-11BAB84A56C5}" dt="2023-07-12T21:27:32.943" v="46" actId="313"/>
          <ac:spMkLst>
            <pc:docMk/>
            <pc:sldMk cId="1387349771" sldId="375"/>
            <ac:spMk id="6" creationId="{4CBB3FAD-636E-4617-858C-2B4E4B8404EE}"/>
          </ac:spMkLst>
        </pc:spChg>
      </pc:sldChg>
      <pc:sldChg chg="del">
        <pc:chgData name="Yaghoobi, Hassan" userId="3e33afe7-62c8-4ade-8476-f73fe399f31e" providerId="ADAL" clId="{D4E570E6-BAA3-4B39-8088-11BAB84A56C5}" dt="2023-07-12T23:48:06.811" v="65" actId="2696"/>
        <pc:sldMkLst>
          <pc:docMk/>
          <pc:sldMk cId="1968720319" sldId="2366"/>
        </pc:sldMkLst>
      </pc:sldChg>
      <pc:sldChg chg="modSp mod">
        <pc:chgData name="Yaghoobi, Hassan" userId="3e33afe7-62c8-4ade-8476-f73fe399f31e" providerId="ADAL" clId="{D4E570E6-BAA3-4B39-8088-11BAB84A56C5}" dt="2023-07-13T05:04:24.560" v="1103" actId="20577"/>
        <pc:sldMkLst>
          <pc:docMk/>
          <pc:sldMk cId="3407253792" sldId="2368"/>
        </pc:sldMkLst>
        <pc:spChg chg="mod">
          <ac:chgData name="Yaghoobi, Hassan" userId="3e33afe7-62c8-4ade-8476-f73fe399f31e" providerId="ADAL" clId="{D4E570E6-BAA3-4B39-8088-11BAB84A56C5}" dt="2023-07-12T21:27:30.698" v="44" actId="313"/>
          <ac:spMkLst>
            <pc:docMk/>
            <pc:sldMk cId="3407253792" sldId="2368"/>
            <ac:spMk id="4" creationId="{00000000-0000-0000-0000-000000000000}"/>
          </ac:spMkLst>
        </pc:spChg>
        <pc:spChg chg="mod">
          <ac:chgData name="Yaghoobi, Hassan" userId="3e33afe7-62c8-4ade-8476-f73fe399f31e" providerId="ADAL" clId="{D4E570E6-BAA3-4B39-8088-11BAB84A56C5}" dt="2023-07-13T05:04:24.560" v="1103" actId="20577"/>
          <ac:spMkLst>
            <pc:docMk/>
            <pc:sldMk cId="3407253792" sldId="2368"/>
            <ac:spMk id="6147" creationId="{00000000-0000-0000-0000-000000000000}"/>
          </ac:spMkLst>
        </pc:spChg>
      </pc:sldChg>
      <pc:sldChg chg="addSp delSp modSp mod">
        <pc:chgData name="Yaghoobi, Hassan" userId="3e33afe7-62c8-4ade-8476-f73fe399f31e" providerId="ADAL" clId="{D4E570E6-BAA3-4B39-8088-11BAB84A56C5}" dt="2023-07-13T05:03:52.506" v="1078" actId="20577"/>
        <pc:sldMkLst>
          <pc:docMk/>
          <pc:sldMk cId="3991725134" sldId="2371"/>
        </pc:sldMkLst>
        <pc:spChg chg="add del">
          <ac:chgData name="Yaghoobi, Hassan" userId="3e33afe7-62c8-4ade-8476-f73fe399f31e" providerId="ADAL" clId="{D4E570E6-BAA3-4B39-8088-11BAB84A56C5}" dt="2023-07-13T01:28:22.564" v="336" actId="22"/>
          <ac:spMkLst>
            <pc:docMk/>
            <pc:sldMk cId="3991725134" sldId="2371"/>
            <ac:spMk id="3" creationId="{94C90B79-177A-6CFB-3A2D-111936F0A255}"/>
          </ac:spMkLst>
        </pc:spChg>
        <pc:spChg chg="mod">
          <ac:chgData name="Yaghoobi, Hassan" userId="3e33afe7-62c8-4ade-8476-f73fe399f31e" providerId="ADAL" clId="{D4E570E6-BAA3-4B39-8088-11BAB84A56C5}" dt="2023-07-12T21:27:25.706" v="37" actId="313"/>
          <ac:spMkLst>
            <pc:docMk/>
            <pc:sldMk cId="3991725134" sldId="2371"/>
            <ac:spMk id="4" creationId="{00000000-0000-0000-0000-000000000000}"/>
          </ac:spMkLst>
        </pc:spChg>
        <pc:spChg chg="mod">
          <ac:chgData name="Yaghoobi, Hassan" userId="3e33afe7-62c8-4ade-8476-f73fe399f31e" providerId="ADAL" clId="{D4E570E6-BAA3-4B39-8088-11BAB84A56C5}" dt="2023-07-13T02:02:59.110" v="899" actId="20577"/>
          <ac:spMkLst>
            <pc:docMk/>
            <pc:sldMk cId="3991725134" sldId="2371"/>
            <ac:spMk id="6146" creationId="{00000000-0000-0000-0000-000000000000}"/>
          </ac:spMkLst>
        </pc:spChg>
        <pc:spChg chg="mod">
          <ac:chgData name="Yaghoobi, Hassan" userId="3e33afe7-62c8-4ade-8476-f73fe399f31e" providerId="ADAL" clId="{D4E570E6-BAA3-4B39-8088-11BAB84A56C5}" dt="2023-07-13T01:16:04.432" v="324"/>
          <ac:spMkLst>
            <pc:docMk/>
            <pc:sldMk cId="3991725134" sldId="2371"/>
            <ac:spMk id="6147" creationId="{00000000-0000-0000-0000-000000000000}"/>
          </ac:spMkLst>
        </pc:spChg>
        <pc:graphicFrameChg chg="mod modGraphic">
          <ac:chgData name="Yaghoobi, Hassan" userId="3e33afe7-62c8-4ade-8476-f73fe399f31e" providerId="ADAL" clId="{D4E570E6-BAA3-4B39-8088-11BAB84A56C5}" dt="2023-07-13T05:03:52.506" v="1078" actId="20577"/>
          <ac:graphicFrameMkLst>
            <pc:docMk/>
            <pc:sldMk cId="3991725134" sldId="2371"/>
            <ac:graphicFrameMk id="8" creationId="{901485C3-7EA0-4176-BFA3-161F957E49AF}"/>
          </ac:graphicFrameMkLst>
        </pc:graphicFrameChg>
      </pc:sldChg>
      <pc:sldChg chg="modSp del mod">
        <pc:chgData name="Yaghoobi, Hassan" userId="3e33afe7-62c8-4ade-8476-f73fe399f31e" providerId="ADAL" clId="{D4E570E6-BAA3-4B39-8088-11BAB84A56C5}" dt="2023-07-13T04:50:11.609" v="1003" actId="2696"/>
        <pc:sldMkLst>
          <pc:docMk/>
          <pc:sldMk cId="826464505" sldId="2377"/>
        </pc:sldMkLst>
        <pc:spChg chg="mod">
          <ac:chgData name="Yaghoobi, Hassan" userId="3e33afe7-62c8-4ade-8476-f73fe399f31e" providerId="ADAL" clId="{D4E570E6-BAA3-4B39-8088-11BAB84A56C5}" dt="2023-07-12T21:27:27.584" v="40" actId="313"/>
          <ac:spMkLst>
            <pc:docMk/>
            <pc:sldMk cId="826464505" sldId="2377"/>
            <ac:spMk id="4" creationId="{00000000-0000-0000-0000-000000000000}"/>
          </ac:spMkLst>
        </pc:spChg>
      </pc:sldChg>
      <pc:sldChg chg="modSp del mod">
        <pc:chgData name="Yaghoobi, Hassan" userId="3e33afe7-62c8-4ade-8476-f73fe399f31e" providerId="ADAL" clId="{D4E570E6-BAA3-4B39-8088-11BAB84A56C5}" dt="2023-07-13T04:50:11.609" v="1003" actId="2696"/>
        <pc:sldMkLst>
          <pc:docMk/>
          <pc:sldMk cId="3750187670" sldId="2378"/>
        </pc:sldMkLst>
        <pc:spChg chg="mod">
          <ac:chgData name="Yaghoobi, Hassan" userId="3e33afe7-62c8-4ade-8476-f73fe399f31e" providerId="ADAL" clId="{D4E570E6-BAA3-4B39-8088-11BAB84A56C5}" dt="2023-07-12T21:27:28.179" v="41" actId="313"/>
          <ac:spMkLst>
            <pc:docMk/>
            <pc:sldMk cId="3750187670" sldId="2378"/>
            <ac:spMk id="4" creationId="{00000000-0000-0000-0000-000000000000}"/>
          </ac:spMkLst>
        </pc:spChg>
      </pc:sldChg>
      <pc:sldChg chg="modSp del mod">
        <pc:chgData name="Yaghoobi, Hassan" userId="3e33afe7-62c8-4ade-8476-f73fe399f31e" providerId="ADAL" clId="{D4E570E6-BAA3-4B39-8088-11BAB84A56C5}" dt="2023-07-13T04:50:15.859" v="1004" actId="2696"/>
        <pc:sldMkLst>
          <pc:docMk/>
          <pc:sldMk cId="1905923051" sldId="2379"/>
        </pc:sldMkLst>
        <pc:spChg chg="mod">
          <ac:chgData name="Yaghoobi, Hassan" userId="3e33afe7-62c8-4ade-8476-f73fe399f31e" providerId="ADAL" clId="{D4E570E6-BAA3-4B39-8088-11BAB84A56C5}" dt="2023-07-12T21:27:29.099" v="42" actId="313"/>
          <ac:spMkLst>
            <pc:docMk/>
            <pc:sldMk cId="1905923051" sldId="2379"/>
            <ac:spMk id="4" creationId="{00000000-0000-0000-0000-000000000000}"/>
          </ac:spMkLst>
        </pc:spChg>
      </pc:sldChg>
      <pc:sldChg chg="modSp del mod">
        <pc:chgData name="Yaghoobi, Hassan" userId="3e33afe7-62c8-4ade-8476-f73fe399f31e" providerId="ADAL" clId="{D4E570E6-BAA3-4B39-8088-11BAB84A56C5}" dt="2023-07-13T04:50:11.609" v="1003" actId="2696"/>
        <pc:sldMkLst>
          <pc:docMk/>
          <pc:sldMk cId="4161604106" sldId="2380"/>
        </pc:sldMkLst>
        <pc:spChg chg="mod">
          <ac:chgData name="Yaghoobi, Hassan" userId="3e33afe7-62c8-4ade-8476-f73fe399f31e" providerId="ADAL" clId="{D4E570E6-BAA3-4B39-8088-11BAB84A56C5}" dt="2023-07-12T21:27:26.964" v="39" actId="313"/>
          <ac:spMkLst>
            <pc:docMk/>
            <pc:sldMk cId="4161604106" sldId="2380"/>
            <ac:spMk id="4" creationId="{00000000-0000-0000-0000-000000000000}"/>
          </ac:spMkLst>
        </pc:spChg>
      </pc:sldChg>
      <pc:sldChg chg="modSp del mod">
        <pc:chgData name="Yaghoobi, Hassan" userId="3e33afe7-62c8-4ade-8476-f73fe399f31e" providerId="ADAL" clId="{D4E570E6-BAA3-4B39-8088-11BAB84A56C5}" dt="2023-07-13T04:50:11.609" v="1003" actId="2696"/>
        <pc:sldMkLst>
          <pc:docMk/>
          <pc:sldMk cId="1720373547" sldId="2381"/>
        </pc:sldMkLst>
        <pc:spChg chg="mod">
          <ac:chgData name="Yaghoobi, Hassan" userId="3e33afe7-62c8-4ade-8476-f73fe399f31e" providerId="ADAL" clId="{D4E570E6-BAA3-4B39-8088-11BAB84A56C5}" dt="2023-07-12T21:27:26.341" v="38" actId="313"/>
          <ac:spMkLst>
            <pc:docMk/>
            <pc:sldMk cId="1720373547" sldId="2381"/>
            <ac:spMk id="4" creationId="{00000000-0000-0000-0000-000000000000}"/>
          </ac:spMkLst>
        </pc:spChg>
      </pc:sldChg>
      <pc:sldChg chg="addSp delSp modSp new mod">
        <pc:chgData name="Yaghoobi, Hassan" userId="3e33afe7-62c8-4ade-8476-f73fe399f31e" providerId="ADAL" clId="{D4E570E6-BAA3-4B39-8088-11BAB84A56C5}" dt="2023-07-13T00:56:20.677" v="245" actId="255"/>
        <pc:sldMkLst>
          <pc:docMk/>
          <pc:sldMk cId="3388319162" sldId="2382"/>
        </pc:sldMkLst>
        <pc:spChg chg="mod">
          <ac:chgData name="Yaghoobi, Hassan" userId="3e33afe7-62c8-4ade-8476-f73fe399f31e" providerId="ADAL" clId="{D4E570E6-BAA3-4B39-8088-11BAB84A56C5}" dt="2023-07-12T23:56:53.236" v="175" actId="14100"/>
          <ac:spMkLst>
            <pc:docMk/>
            <pc:sldMk cId="3388319162" sldId="2382"/>
            <ac:spMk id="2" creationId="{E90C78DE-49FB-1700-2682-56AE603058ED}"/>
          </ac:spMkLst>
        </pc:spChg>
        <pc:spChg chg="del">
          <ac:chgData name="Yaghoobi, Hassan" userId="3e33afe7-62c8-4ade-8476-f73fe399f31e" providerId="ADAL" clId="{D4E570E6-BAA3-4B39-8088-11BAB84A56C5}" dt="2023-07-12T23:54:04.703" v="146"/>
          <ac:spMkLst>
            <pc:docMk/>
            <pc:sldMk cId="3388319162" sldId="2382"/>
            <ac:spMk id="3" creationId="{7ED92793-6B56-E9B9-0386-A90719D5C3C2}"/>
          </ac:spMkLst>
        </pc:spChg>
        <pc:graphicFrameChg chg="add del mod">
          <ac:chgData name="Yaghoobi, Hassan" userId="3e33afe7-62c8-4ade-8476-f73fe399f31e" providerId="ADAL" clId="{D4E570E6-BAA3-4B39-8088-11BAB84A56C5}" dt="2023-07-12T23:53:59.337" v="145"/>
          <ac:graphicFrameMkLst>
            <pc:docMk/>
            <pc:sldMk cId="3388319162" sldId="2382"/>
            <ac:graphicFrameMk id="7" creationId="{4572A2B5-0D6B-95EF-510A-F1C8490C2773}"/>
          </ac:graphicFrameMkLst>
        </pc:graphicFrameChg>
        <pc:graphicFrameChg chg="add mod modGraphic">
          <ac:chgData name="Yaghoobi, Hassan" userId="3e33afe7-62c8-4ade-8476-f73fe399f31e" providerId="ADAL" clId="{D4E570E6-BAA3-4B39-8088-11BAB84A56C5}" dt="2023-07-13T00:13:03.980" v="239" actId="14100"/>
          <ac:graphicFrameMkLst>
            <pc:docMk/>
            <pc:sldMk cId="3388319162" sldId="2382"/>
            <ac:graphicFrameMk id="8" creationId="{294810BD-8142-607A-4CA8-8E9FBBC39A1B}"/>
          </ac:graphicFrameMkLst>
        </pc:graphicFrameChg>
        <pc:graphicFrameChg chg="add mod modGraphic">
          <ac:chgData name="Yaghoobi, Hassan" userId="3e33afe7-62c8-4ade-8476-f73fe399f31e" providerId="ADAL" clId="{D4E570E6-BAA3-4B39-8088-11BAB84A56C5}" dt="2023-07-13T00:56:20.677" v="245" actId="255"/>
          <ac:graphicFrameMkLst>
            <pc:docMk/>
            <pc:sldMk cId="3388319162" sldId="2382"/>
            <ac:graphicFrameMk id="9" creationId="{6FAC2CA9-93E9-9383-E397-80D03085C287}"/>
          </ac:graphicFrameMkLst>
        </pc:graphicFrameChg>
      </pc:sldChg>
      <pc:sldChg chg="modSp mod">
        <pc:chgData name="Yaghoobi, Hassan" userId="3e33afe7-62c8-4ade-8476-f73fe399f31e" providerId="ADAL" clId="{D4E570E6-BAA3-4B39-8088-11BAB84A56C5}" dt="2023-07-12T23:48:11.350" v="66" actId="207"/>
        <pc:sldMkLst>
          <pc:docMk/>
          <pc:sldMk cId="2880212645" sldId="2383"/>
        </pc:sldMkLst>
        <pc:spChg chg="mod">
          <ac:chgData name="Yaghoobi, Hassan" userId="3e33afe7-62c8-4ade-8476-f73fe399f31e" providerId="ADAL" clId="{D4E570E6-BAA3-4B39-8088-11BAB84A56C5}" dt="2023-07-12T23:48:11.350" v="66" actId="207"/>
          <ac:spMkLst>
            <pc:docMk/>
            <pc:sldMk cId="2880212645" sldId="2383"/>
            <ac:spMk id="3" creationId="{00000000-0000-0000-0000-000000000000}"/>
          </ac:spMkLst>
        </pc:spChg>
      </pc:sldChg>
      <pc:sldChg chg="addSp delSp modSp add mod">
        <pc:chgData name="Yaghoobi, Hassan" userId="3e33afe7-62c8-4ade-8476-f73fe399f31e" providerId="ADAL" clId="{D4E570E6-BAA3-4B39-8088-11BAB84A56C5}" dt="2023-07-13T02:01:26.047" v="885" actId="20577"/>
        <pc:sldMkLst>
          <pc:docMk/>
          <pc:sldMk cId="2021001460" sldId="2384"/>
        </pc:sldMkLst>
        <pc:spChg chg="mod">
          <ac:chgData name="Yaghoobi, Hassan" userId="3e33afe7-62c8-4ade-8476-f73fe399f31e" providerId="ADAL" clId="{D4E570E6-BAA3-4B39-8088-11BAB84A56C5}" dt="2023-07-13T02:01:26.047" v="885" actId="20577"/>
          <ac:spMkLst>
            <pc:docMk/>
            <pc:sldMk cId="2021001460" sldId="2384"/>
            <ac:spMk id="2" creationId="{E90C78DE-49FB-1700-2682-56AE603058ED}"/>
          </ac:spMkLst>
        </pc:spChg>
        <pc:spChg chg="add del mod">
          <ac:chgData name="Yaghoobi, Hassan" userId="3e33afe7-62c8-4ade-8476-f73fe399f31e" providerId="ADAL" clId="{D4E570E6-BAA3-4B39-8088-11BAB84A56C5}" dt="2023-07-13T01:02:03.429" v="277" actId="478"/>
          <ac:spMkLst>
            <pc:docMk/>
            <pc:sldMk cId="2021001460" sldId="2384"/>
            <ac:spMk id="7" creationId="{D3CFC792-D439-5320-94D9-47594FFCB265}"/>
          </ac:spMkLst>
        </pc:spChg>
        <pc:graphicFrameChg chg="del">
          <ac:chgData name="Yaghoobi, Hassan" userId="3e33afe7-62c8-4ade-8476-f73fe399f31e" providerId="ADAL" clId="{D4E570E6-BAA3-4B39-8088-11BAB84A56C5}" dt="2023-07-13T01:01:59.552" v="276" actId="478"/>
          <ac:graphicFrameMkLst>
            <pc:docMk/>
            <pc:sldMk cId="2021001460" sldId="2384"/>
            <ac:graphicFrameMk id="8" creationId="{294810BD-8142-607A-4CA8-8E9FBBC39A1B}"/>
          </ac:graphicFrameMkLst>
        </pc:graphicFrameChg>
        <pc:graphicFrameChg chg="mod modGraphic">
          <ac:chgData name="Yaghoobi, Hassan" userId="3e33afe7-62c8-4ade-8476-f73fe399f31e" providerId="ADAL" clId="{D4E570E6-BAA3-4B39-8088-11BAB84A56C5}" dt="2023-07-13T02:00:28.031" v="872"/>
          <ac:graphicFrameMkLst>
            <pc:docMk/>
            <pc:sldMk cId="2021001460" sldId="2384"/>
            <ac:graphicFrameMk id="9" creationId="{6FAC2CA9-93E9-9383-E397-80D03085C287}"/>
          </ac:graphicFrameMkLst>
        </pc:graphicFrameChg>
      </pc:sldChg>
      <pc:sldChg chg="modSp add mod">
        <pc:chgData name="Yaghoobi, Hassan" userId="3e33afe7-62c8-4ade-8476-f73fe399f31e" providerId="ADAL" clId="{D4E570E6-BAA3-4B39-8088-11BAB84A56C5}" dt="2023-07-13T05:04:05.783" v="1102" actId="20577"/>
        <pc:sldMkLst>
          <pc:docMk/>
          <pc:sldMk cId="3294532338" sldId="2385"/>
        </pc:sldMkLst>
        <pc:spChg chg="mod">
          <ac:chgData name="Yaghoobi, Hassan" userId="3e33afe7-62c8-4ade-8476-f73fe399f31e" providerId="ADAL" clId="{D4E570E6-BAA3-4B39-8088-11BAB84A56C5}" dt="2023-07-13T02:02:56.538" v="897" actId="20577"/>
          <ac:spMkLst>
            <pc:docMk/>
            <pc:sldMk cId="3294532338" sldId="2385"/>
            <ac:spMk id="6146" creationId="{00000000-0000-0000-0000-000000000000}"/>
          </ac:spMkLst>
        </pc:spChg>
        <pc:graphicFrameChg chg="mod modGraphic">
          <ac:chgData name="Yaghoobi, Hassan" userId="3e33afe7-62c8-4ade-8476-f73fe399f31e" providerId="ADAL" clId="{D4E570E6-BAA3-4B39-8088-11BAB84A56C5}" dt="2023-07-13T05:04:05.783" v="1102" actId="20577"/>
          <ac:graphicFrameMkLst>
            <pc:docMk/>
            <pc:sldMk cId="3294532338" sldId="2385"/>
            <ac:graphicFrameMk id="8" creationId="{901485C3-7EA0-4176-BFA3-161F957E49AF}"/>
          </ac:graphicFrameMkLst>
        </pc:graphicFrameChg>
      </pc:sldChg>
      <pc:sldChg chg="modSp add mod">
        <pc:chgData name="Yaghoobi, Hassan" userId="3e33afe7-62c8-4ade-8476-f73fe399f31e" providerId="ADAL" clId="{D4E570E6-BAA3-4B39-8088-11BAB84A56C5}" dt="2023-07-13T04:12:26.765" v="903" actId="1076"/>
        <pc:sldMkLst>
          <pc:docMk/>
          <pc:sldMk cId="1418875731" sldId="2386"/>
        </pc:sldMkLst>
        <pc:spChg chg="mod">
          <ac:chgData name="Yaghoobi, Hassan" userId="3e33afe7-62c8-4ade-8476-f73fe399f31e" providerId="ADAL" clId="{D4E570E6-BAA3-4B39-8088-11BAB84A56C5}" dt="2023-07-13T02:01:36.891" v="892" actId="20577"/>
          <ac:spMkLst>
            <pc:docMk/>
            <pc:sldMk cId="1418875731" sldId="2386"/>
            <ac:spMk id="2" creationId="{E90C78DE-49FB-1700-2682-56AE603058ED}"/>
          </ac:spMkLst>
        </pc:spChg>
        <pc:graphicFrameChg chg="mod modGraphic">
          <ac:chgData name="Yaghoobi, Hassan" userId="3e33afe7-62c8-4ade-8476-f73fe399f31e" providerId="ADAL" clId="{D4E570E6-BAA3-4B39-8088-11BAB84A56C5}" dt="2023-07-13T04:12:26.765" v="903" actId="1076"/>
          <ac:graphicFrameMkLst>
            <pc:docMk/>
            <pc:sldMk cId="1418875731" sldId="2386"/>
            <ac:graphicFrameMk id="9" creationId="{6FAC2CA9-93E9-9383-E397-80D03085C287}"/>
          </ac:graphicFrameMkLst>
        </pc:graphicFrameChg>
      </pc:sldChg>
      <pc:sldMasterChg chg="modSp mod modSldLayout">
        <pc:chgData name="Yaghoobi, Hassan" userId="3e33afe7-62c8-4ade-8476-f73fe399f31e" providerId="ADAL" clId="{D4E570E6-BAA3-4B39-8088-11BAB84A56C5}" dt="2023-07-12T21:27:17.121" v="27" actId="313"/>
        <pc:sldMasterMkLst>
          <pc:docMk/>
          <pc:sldMasterMk cId="0" sldId="2147483648"/>
        </pc:sldMasterMkLst>
        <pc:spChg chg="mod">
          <ac:chgData name="Yaghoobi, Hassan" userId="3e33afe7-62c8-4ade-8476-f73fe399f31e" providerId="ADAL" clId="{D4E570E6-BAA3-4B39-8088-11BAB84A56C5}" dt="2023-07-12T21:26:18.564" v="17" actId="20577"/>
          <ac:spMkLst>
            <pc:docMk/>
            <pc:sldMasterMk cId="0" sldId="2147483648"/>
            <ac:spMk id="10" creationId="{00000000-0000-0000-0000-000000000000}"/>
          </ac:spMkLst>
        </pc:spChg>
        <pc:spChg chg="mod">
          <ac:chgData name="Yaghoobi, Hassan" userId="3e33afe7-62c8-4ade-8476-f73fe399f31e" providerId="ADAL" clId="{D4E570E6-BAA3-4B39-8088-11BAB84A56C5}" dt="2023-07-12T21:27:10.934" v="18" actId="313"/>
          <ac:spMkLst>
            <pc:docMk/>
            <pc:sldMasterMk cId="0" sldId="2147483648"/>
            <ac:spMk id="1027" creationId="{00000000-0000-0000-0000-000000000000}"/>
          </ac:spMkLst>
        </pc:spChg>
        <pc:sldLayoutChg chg="modSp mod">
          <pc:chgData name="Yaghoobi, Hassan" userId="3e33afe7-62c8-4ade-8476-f73fe399f31e" providerId="ADAL" clId="{D4E570E6-BAA3-4B39-8088-11BAB84A56C5}" dt="2023-07-12T21:27:11.617" v="19" actId="313"/>
          <pc:sldLayoutMkLst>
            <pc:docMk/>
            <pc:sldMasterMk cId="0" sldId="2147483648"/>
            <pc:sldLayoutMk cId="0" sldId="2147483649"/>
          </pc:sldLayoutMkLst>
          <pc:spChg chg="mod">
            <ac:chgData name="Yaghoobi, Hassan" userId="3e33afe7-62c8-4ade-8476-f73fe399f31e" providerId="ADAL" clId="{D4E570E6-BAA3-4B39-8088-11BAB84A56C5}" dt="2023-07-12T21:27:11.617" v="19"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D4E570E6-BAA3-4B39-8088-11BAB84A56C5}" dt="2023-07-12T21:27:12.289" v="20" actId="313"/>
          <pc:sldLayoutMkLst>
            <pc:docMk/>
            <pc:sldMasterMk cId="0" sldId="2147483648"/>
            <pc:sldLayoutMk cId="0" sldId="2147483650"/>
          </pc:sldLayoutMkLst>
          <pc:spChg chg="mod">
            <ac:chgData name="Yaghoobi, Hassan" userId="3e33afe7-62c8-4ade-8476-f73fe399f31e" providerId="ADAL" clId="{D4E570E6-BAA3-4B39-8088-11BAB84A56C5}" dt="2023-07-12T21:27:12.289" v="20"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D4E570E6-BAA3-4B39-8088-11BAB84A56C5}" dt="2023-07-12T21:27:12.937" v="21" actId="313"/>
          <pc:sldLayoutMkLst>
            <pc:docMk/>
            <pc:sldMasterMk cId="0" sldId="2147483648"/>
            <pc:sldLayoutMk cId="0" sldId="2147483651"/>
          </pc:sldLayoutMkLst>
          <pc:spChg chg="mod">
            <ac:chgData name="Yaghoobi, Hassan" userId="3e33afe7-62c8-4ade-8476-f73fe399f31e" providerId="ADAL" clId="{D4E570E6-BAA3-4B39-8088-11BAB84A56C5}" dt="2023-07-12T21:27:12.937" v="21"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D4E570E6-BAA3-4B39-8088-11BAB84A56C5}" dt="2023-07-12T21:27:13.616" v="22" actId="313"/>
          <pc:sldLayoutMkLst>
            <pc:docMk/>
            <pc:sldMasterMk cId="0" sldId="2147483648"/>
            <pc:sldLayoutMk cId="0" sldId="2147483652"/>
          </pc:sldLayoutMkLst>
          <pc:spChg chg="mod">
            <ac:chgData name="Yaghoobi, Hassan" userId="3e33afe7-62c8-4ade-8476-f73fe399f31e" providerId="ADAL" clId="{D4E570E6-BAA3-4B39-8088-11BAB84A56C5}" dt="2023-07-12T21:27:13.616" v="22"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D4E570E6-BAA3-4B39-8088-11BAB84A56C5}" dt="2023-07-12T21:27:14.250" v="23" actId="313"/>
          <pc:sldLayoutMkLst>
            <pc:docMk/>
            <pc:sldMasterMk cId="0" sldId="2147483648"/>
            <pc:sldLayoutMk cId="0" sldId="2147483653"/>
          </pc:sldLayoutMkLst>
          <pc:spChg chg="mod">
            <ac:chgData name="Yaghoobi, Hassan" userId="3e33afe7-62c8-4ade-8476-f73fe399f31e" providerId="ADAL" clId="{D4E570E6-BAA3-4B39-8088-11BAB84A56C5}" dt="2023-07-12T21:27:14.250" v="23"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D4E570E6-BAA3-4B39-8088-11BAB84A56C5}" dt="2023-07-12T21:27:15.015" v="24" actId="313"/>
          <pc:sldLayoutMkLst>
            <pc:docMk/>
            <pc:sldMasterMk cId="0" sldId="2147483648"/>
            <pc:sldLayoutMk cId="0" sldId="2147483654"/>
          </pc:sldLayoutMkLst>
          <pc:spChg chg="mod">
            <ac:chgData name="Yaghoobi, Hassan" userId="3e33afe7-62c8-4ade-8476-f73fe399f31e" providerId="ADAL" clId="{D4E570E6-BAA3-4B39-8088-11BAB84A56C5}" dt="2023-07-12T21:27:15.015" v="24"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D4E570E6-BAA3-4B39-8088-11BAB84A56C5}" dt="2023-07-12T21:27:15.702" v="25" actId="313"/>
          <pc:sldLayoutMkLst>
            <pc:docMk/>
            <pc:sldMasterMk cId="0" sldId="2147483648"/>
            <pc:sldLayoutMk cId="0" sldId="2147483655"/>
          </pc:sldLayoutMkLst>
          <pc:spChg chg="mod">
            <ac:chgData name="Yaghoobi, Hassan" userId="3e33afe7-62c8-4ade-8476-f73fe399f31e" providerId="ADAL" clId="{D4E570E6-BAA3-4B39-8088-11BAB84A56C5}" dt="2023-07-12T21:27:15.702" v="25"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D4E570E6-BAA3-4B39-8088-11BAB84A56C5}" dt="2023-07-12T21:27:16.461" v="26" actId="313"/>
          <pc:sldLayoutMkLst>
            <pc:docMk/>
            <pc:sldMasterMk cId="0" sldId="2147483648"/>
            <pc:sldLayoutMk cId="0" sldId="2147483658"/>
          </pc:sldLayoutMkLst>
          <pc:spChg chg="mod">
            <ac:chgData name="Yaghoobi, Hassan" userId="3e33afe7-62c8-4ade-8476-f73fe399f31e" providerId="ADAL" clId="{D4E570E6-BAA3-4B39-8088-11BAB84A56C5}" dt="2023-07-12T21:27:16.461" v="26"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D4E570E6-BAA3-4B39-8088-11BAB84A56C5}" dt="2023-07-12T21:27:17.121" v="27" actId="313"/>
          <pc:sldLayoutMkLst>
            <pc:docMk/>
            <pc:sldMasterMk cId="0" sldId="2147483648"/>
            <pc:sldLayoutMk cId="0" sldId="2147483659"/>
          </pc:sldLayoutMkLst>
          <pc:spChg chg="mod">
            <ac:chgData name="Yaghoobi, Hassan" userId="3e33afe7-62c8-4ade-8476-f73fe399f31e" providerId="ADAL" clId="{D4E570E6-BAA3-4B39-8088-11BAB84A56C5}" dt="2023-07-12T21:27:17.121" v="27"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July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July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July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0982r0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tu.int/md/R19-WP5A-C-0654" TargetMode="External"/><Relationship Id="rId13" Type="http://schemas.openxmlformats.org/officeDocument/2006/relationships/hyperlink" Target="https://www.itu.int/md/R19-WP5A-C-0725/en" TargetMode="External"/><Relationship Id="rId18" Type="http://schemas.openxmlformats.org/officeDocument/2006/relationships/hyperlink" Target="https://www.itu.int/md/meetingdoc.asp?lang=en&amp;parent=R19-WP5A-C&amp;source=Canada" TargetMode="External"/><Relationship Id="rId3" Type="http://schemas.openxmlformats.org/officeDocument/2006/relationships/hyperlink" Target="https://www.itu.int/md/R19-WP5A-C-0221/en" TargetMode="External"/><Relationship Id="rId21" Type="http://schemas.openxmlformats.org/officeDocument/2006/relationships/hyperlink" Target="https://www.itu.int/md/meetingdoc.asp?lang=en&amp;parent=R19-WP5A-C&amp;source=France" TargetMode="External"/><Relationship Id="rId7" Type="http://schemas.openxmlformats.org/officeDocument/2006/relationships/hyperlink" Target="https://www.itu.int/dms_pub/itu-r/md/19/wp5a/c/R19-WP5A-C-0597!N17!MSW-E.docx" TargetMode="External"/><Relationship Id="rId12" Type="http://schemas.openxmlformats.org/officeDocument/2006/relationships/hyperlink" Target="https://www.itu.int/dms_pub/itu-r/md/19/wp5a/c/R19-WP5A-C-0708!N09!MSW-E.docx" TargetMode="External"/><Relationship Id="rId17" Type="http://schemas.openxmlformats.org/officeDocument/2006/relationships/hyperlink" Target="https://www.itu.int/md/meetingdoc.asp?lang=en&amp;parent=R19-WP5A-C-0723"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extranet.itu.int/rsg-meetings/sg5/wp5a/Share/5A2-Systems%20and%20Standards/SWG%205A2-2%20BWA/IEEE-01-E.docx?d=w54b5745a91f6425581184968a46e4ed0" TargetMode="External"/><Relationship Id="rId20" Type="http://schemas.openxmlformats.org/officeDocument/2006/relationships/hyperlink" Target="https://www.itu.int/md/meetingdoc.asp?lang=en&amp;parent=R19-WP5A-C-0727"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6!MSW-E.docx" TargetMode="External"/><Relationship Id="rId11" Type="http://schemas.openxmlformats.org/officeDocument/2006/relationships/hyperlink" Target="https://www.itu.int/md/R19-WP5A-C-0708/en" TargetMode="External"/><Relationship Id="rId5" Type="http://schemas.openxmlformats.org/officeDocument/2006/relationships/hyperlink" Target="https://www.itu.int/md/R19-WP5A-C-0597/en" TargetMode="External"/><Relationship Id="rId15" Type="http://schemas.openxmlformats.org/officeDocument/2006/relationships/hyperlink" Target="https://www.itu.int/md/R19-WP5A-C-0743/en" TargetMode="External"/><Relationship Id="rId23" Type="http://schemas.openxmlformats.org/officeDocument/2006/relationships/hyperlink" Target="https://www.itu.int/md/meetingdoc.asp?lang=en&amp;parent=R19-WP5A-C&amp;source=China%20%28People&amp;#127;s%20Republic%20of%29" TargetMode="External"/><Relationship Id="rId10" Type="http://schemas.openxmlformats.org/officeDocument/2006/relationships/hyperlink" Target="https://www.itu.int/md/R19-WP5A-C-0723/en" TargetMode="External"/><Relationship Id="rId19" Type="http://schemas.openxmlformats.org/officeDocument/2006/relationships/hyperlink" Target="https://www.itu.int/md/meetingdoc.asp?lang=en&amp;parent=R19-WP5A-C-0725" TargetMode="External"/><Relationship Id="rId4" Type="http://schemas.openxmlformats.org/officeDocument/2006/relationships/hyperlink" Target="https://www.itu.int/dms_pub/itu-r/md/19/wp5a/c/R19-WP5A-C-0221!N11!MSW-E.docx" TargetMode="External"/><Relationship Id="rId9" Type="http://schemas.openxmlformats.org/officeDocument/2006/relationships/hyperlink" Target="http://www.itu.int/md/R19-WP5A-C-0675" TargetMode="External"/><Relationship Id="rId14" Type="http://schemas.openxmlformats.org/officeDocument/2006/relationships/hyperlink" Target="https://www.itu.int/md/R19-WP5A-C-0727/en" TargetMode="External"/><Relationship Id="rId22" Type="http://schemas.openxmlformats.org/officeDocument/2006/relationships/hyperlink" Target="https://www.itu.int/md/meetingdoc.asp?lang=en&amp;parent=R19-WP5A-C-074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723" TargetMode="External"/><Relationship Id="rId1" Type="http://schemas.openxmlformats.org/officeDocument/2006/relationships/slideLayout" Target="../slideLayouts/slideLayout2.xml"/><Relationship Id="rId4" Type="http://schemas.openxmlformats.org/officeDocument/2006/relationships/hyperlink" Target="https://www.itu.int/md/meetingdoc.asp?lang=en&amp;parent=R19-WP5A-C-072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meetingdoc.asp?lang=en&amp;parent=R19-WP5A-C&amp;source=France" TargetMode="External"/><Relationship Id="rId2" Type="http://schemas.openxmlformats.org/officeDocument/2006/relationships/hyperlink" Target="https://www.itu.int/md/meetingdoc.asp?lang=en&amp;parent=R19-WP5A-C-0727"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China%20%28People&amp;#127;s%20Republic%20of%29" TargetMode="External"/><Relationship Id="rId4" Type="http://schemas.openxmlformats.org/officeDocument/2006/relationships/hyperlink" Target="https://www.itu.int/md/meetingdoc.asp?lang=en&amp;parent=R19-WP5A-C-0743"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dms_pub/itu-r/md/19/wp5a/c/R19-WP5A-C-0597!N16!MSW-E.docx" TargetMode="External"/><Relationship Id="rId3" Type="http://schemas.openxmlformats.org/officeDocument/2006/relationships/hyperlink" Target="https://www.itu.int/md/R19-WP5A-C-0723/en" TargetMode="External"/><Relationship Id="rId7" Type="http://schemas.openxmlformats.org/officeDocument/2006/relationships/hyperlink" Target="http://www.itu.int/md/R19-WP5A-C-0675" TargetMode="External"/><Relationship Id="rId2" Type="http://schemas.openxmlformats.org/officeDocument/2006/relationships/hyperlink" Target="https://www.itu.int/md/meetingdoc.asp?lang=en&amp;parent=R19-WP5A-C-0769"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7!MSW-E.docx" TargetMode="External"/><Relationship Id="rId5" Type="http://schemas.openxmlformats.org/officeDocument/2006/relationships/hyperlink" Target="https://www.itu.int/md/R19-WP5A-C-0597/en" TargetMode="External"/><Relationship Id="rId10" Type="http://schemas.openxmlformats.org/officeDocument/2006/relationships/hyperlink" Target="https://www.itu.int/dms_pub/itu-r/md/19/wp5a/c/R19-WP5A-C-0769!N10!MSW-E.docx" TargetMode="External"/><Relationship Id="rId4" Type="http://schemas.openxmlformats.org/officeDocument/2006/relationships/hyperlink" Target="http://www.itu.int/md/R19-WP5A-C-0654" TargetMode="External"/><Relationship Id="rId9" Type="http://schemas.openxmlformats.org/officeDocument/2006/relationships/hyperlink" Target="https://www.itu.int/md/R19-WP5D-C-1685/e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723/en" TargetMode="External"/><Relationship Id="rId3" Type="http://schemas.openxmlformats.org/officeDocument/2006/relationships/hyperlink" Target="https://www.itu.int/dms_pub/itu-r/md/19/wp5a/c/R19-WP5A-C-0769!N09!MSW-E.docx" TargetMode="External"/><Relationship Id="rId7" Type="http://schemas.openxmlformats.org/officeDocument/2006/relationships/hyperlink" Target="http://www.itu.int/md/R19-WP5A-C-0675" TargetMode="External"/><Relationship Id="rId2" Type="http://schemas.openxmlformats.org/officeDocument/2006/relationships/hyperlink" Target="https://www.itu.int/md/meetingdoc.asp?lang=en&amp;parent=R19-WP5A-C-0769" TargetMode="External"/><Relationship Id="rId1" Type="http://schemas.openxmlformats.org/officeDocument/2006/relationships/slideLayout" Target="../slideLayouts/slideLayout2.xml"/><Relationship Id="rId6" Type="http://schemas.openxmlformats.org/officeDocument/2006/relationships/hyperlink" Target="http://www.itu.int/md/R19-WP5A-C-0654" TargetMode="Externa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md/R19-WP5A-C-0597/en" TargetMode="External"/><Relationship Id="rId9" Type="http://schemas.openxmlformats.org/officeDocument/2006/relationships/hyperlink" Target="https://www.itu.int/dms_pub/itu-r/md/19/wp5a/c/R19-WP5A-C-0597!N16!MSW-E.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tu.int/events/eventdetails.asp?eventid=2009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0210-00-0itu-itu-ahg-minutes-for-march-2023-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2023-13-07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graphicFrame>
        <p:nvGraphicFramePr>
          <p:cNvPr id="8" name="Content Placeholder 7">
            <a:extLst>
              <a:ext uri="{FF2B5EF4-FFF2-40B4-BE49-F238E27FC236}">
                <a16:creationId xmlns:a16="http://schemas.microsoft.com/office/drawing/2014/main" id="{294810BD-8142-607A-4CA8-8E9FBBC39A1B}"/>
              </a:ext>
            </a:extLst>
          </p:cNvPr>
          <p:cNvGraphicFramePr>
            <a:graphicFrameLocks noGrp="1"/>
          </p:cNvGraphicFramePr>
          <p:nvPr>
            <p:ph idx="1"/>
            <p:extLst>
              <p:ext uri="{D42A27DB-BD31-4B8C-83A1-F6EECF244321}">
                <p14:modId xmlns:p14="http://schemas.microsoft.com/office/powerpoint/2010/main" val="4236772495"/>
              </p:ext>
            </p:extLst>
          </p:nvPr>
        </p:nvGraphicFramePr>
        <p:xfrm>
          <a:off x="913872" y="1298576"/>
          <a:ext cx="10475912" cy="2198356"/>
        </p:xfrm>
        <a:graphic>
          <a:graphicData uri="http://schemas.openxmlformats.org/drawingml/2006/table">
            <a:tbl>
              <a:tblPr firstRow="1" firstCol="1" lastRow="1" lastCol="1" bandRow="1" bandCol="1"/>
              <a:tblGrid>
                <a:gridCol w="3017063">
                  <a:extLst>
                    <a:ext uri="{9D8B030D-6E8A-4147-A177-3AD203B41FA5}">
                      <a16:colId xmlns:a16="http://schemas.microsoft.com/office/drawing/2014/main" val="3745751659"/>
                    </a:ext>
                  </a:extLst>
                </a:gridCol>
                <a:gridCol w="7458849">
                  <a:extLst>
                    <a:ext uri="{9D8B030D-6E8A-4147-A177-3AD203B41FA5}">
                      <a16:colId xmlns:a16="http://schemas.microsoft.com/office/drawing/2014/main" val="1162445900"/>
                    </a:ext>
                  </a:extLst>
                </a:gridCol>
              </a:tblGrid>
              <a:tr h="242421">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600" b="1" dirty="0">
                          <a:solidFill>
                            <a:srgbClr val="000000"/>
                          </a:solidFill>
                          <a:effectLst/>
                          <a:latin typeface="Arial" panose="020B0604020202020204" pitchFamily="34" charset="0"/>
                          <a:ea typeface="Times New Roman" panose="02020603050405020304" pitchFamily="18" charset="0"/>
                        </a:rPr>
                        <a:t>Working Group 2: Systems and standards (Chairman: </a:t>
                      </a:r>
                      <a:r>
                        <a:rPr lang="en-CA" sz="16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a:t>
                      </a:r>
                      <a:r>
                        <a:rPr lang="en-CA" sz="1600" b="1" u="sng" dirty="0">
                          <a:solidFill>
                            <a:srgbClr val="CCCCFF"/>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CA" sz="16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600" b="1" dirty="0">
                          <a:solidFill>
                            <a:srgbClr val="000000"/>
                          </a:solidFill>
                          <a:effectLst/>
                          <a:latin typeface="Arial" panose="020B0604020202020204" pitchFamily="34" charset="0"/>
                          <a:ea typeface="Times New Roman" panose="02020603050405020304" pitchFamily="18" charset="0"/>
                        </a:rPr>
                        <a:t>, China)</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3161297708"/>
                  </a:ext>
                </a:extLst>
              </a:tr>
              <a:tr h="1954516">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600" b="1" dirty="0">
                          <a:solidFill>
                            <a:srgbClr val="000000"/>
                          </a:solidFill>
                          <a:effectLst/>
                          <a:latin typeface="Arial" panose="020B0604020202020204" pitchFamily="34" charset="0"/>
                          <a:ea typeface="Times New Roman" panose="02020603050405020304" pitchFamily="18" charset="0"/>
                        </a:rPr>
                        <a:t>Broadband Wireless Access</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Rec. M.2134: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221</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11</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Rec. M.1801: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597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Annex 16</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Rep. M.[BB-WAS-FREQ]: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597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Annex 17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00"/>
                          </a:solidFill>
                          <a:effectLst/>
                          <a:highlight>
                            <a:srgbClr val="00FF00"/>
                          </a:highlight>
                          <a:latin typeface="Arial" panose="020B0604020202020204" pitchFamily="34" charset="0"/>
                          <a:ea typeface="Times New Roman" panose="02020603050405020304" pitchFamily="18" charset="0"/>
                        </a:rPr>
                        <a:t>(WP 5A);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654</a:t>
                      </a:r>
                      <a:r>
                        <a:rPr lang="en-CA" sz="16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dirty="0">
                          <a:solidFill>
                            <a:srgbClr val="000000"/>
                          </a:solidFill>
                          <a:effectLst/>
                          <a:highlight>
                            <a:srgbClr val="00FF00"/>
                          </a:highlight>
                          <a:latin typeface="Arial" panose="020B0604020202020204" pitchFamily="34" charset="0"/>
                          <a:ea typeface="Times New Roman" panose="02020603050405020304" pitchFamily="18" charset="0"/>
                        </a:rPr>
                        <a:t>(Canada);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675</a:t>
                      </a:r>
                      <a:r>
                        <a:rPr lang="en-CA" sz="1600" dirty="0">
                          <a:solidFill>
                            <a:srgbClr val="000000"/>
                          </a:solidFill>
                          <a:effectLst/>
                          <a:highlight>
                            <a:srgbClr val="00FF00"/>
                          </a:highlight>
                          <a:latin typeface="Arial" panose="020B0604020202020204" pitchFamily="34" charset="0"/>
                          <a:ea typeface="Times New Roman" panose="02020603050405020304" pitchFamily="18" charset="0"/>
                        </a:rPr>
                        <a:t> (IEEE)</a:t>
                      </a:r>
                      <a:r>
                        <a:rPr lang="en-CA" sz="1600" dirty="0">
                          <a:solidFill>
                            <a:srgbClr val="000000"/>
                          </a:solidFill>
                          <a:effectLst/>
                          <a:latin typeface="Arial" panose="020B0604020202020204" pitchFamily="34" charset="0"/>
                          <a:ea typeface="Times New Roman" panose="02020603050405020304" pitchFamily="18" charset="0"/>
                        </a:rPr>
                        <a:t>;</a:t>
                      </a:r>
                      <a:r>
                        <a:rPr lang="en-GB" sz="2800" dirty="0">
                          <a:solidFill>
                            <a:srgbClr val="000000"/>
                          </a:solidFill>
                          <a:effectLst/>
                          <a:latin typeface="Times New Roman" panose="02020603050405020304" pitchFamily="18" charset="0"/>
                          <a:ea typeface="Times New Roman" panose="02020603050405020304" pitchFamily="18" charset="0"/>
                        </a:rPr>
                        <a:t> </a:t>
                      </a:r>
                      <a:r>
                        <a:rPr lang="en-CA" sz="16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723</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00"/>
                          </a:solidFill>
                          <a:effectLst/>
                          <a:latin typeface="Arial" panose="020B0604020202020204" pitchFamily="34" charset="0"/>
                          <a:ea typeface="Times New Roman" panose="02020603050405020304" pitchFamily="18" charset="0"/>
                        </a:rPr>
                        <a:t>(Canada)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Rec. M.1450: </a:t>
                      </a:r>
                      <a:r>
                        <a:rPr lang="en-CA" sz="16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708</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Annex 9</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00"/>
                          </a:solidFill>
                          <a:effectLst/>
                          <a:latin typeface="Arial" panose="020B0604020202020204" pitchFamily="34" charset="0"/>
                          <a:ea typeface="Times New Roman" panose="02020603050405020304" pitchFamily="18" charset="0"/>
                        </a:rPr>
                        <a:t>(WP 5A); </a:t>
                      </a:r>
                      <a:r>
                        <a:rPr lang="en-CA" sz="16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725</a:t>
                      </a:r>
                      <a:r>
                        <a:rPr lang="en-CA" sz="1600" u="sng" dirty="0">
                          <a:solidFill>
                            <a:srgbClr val="000000"/>
                          </a:solidFill>
                          <a:effectLst/>
                          <a:latin typeface="Arial" panose="020B0604020202020204" pitchFamily="34" charset="0"/>
                          <a:ea typeface="Times New Roman" panose="02020603050405020304" pitchFamily="18" charset="0"/>
                        </a:rPr>
                        <a:t> (Canada); </a:t>
                      </a:r>
                      <a:r>
                        <a:rPr lang="en-CA" sz="1600" u="sng" dirty="0">
                          <a:solidFill>
                            <a:srgbClr val="0000CC"/>
                          </a:solidFill>
                          <a:effectLst/>
                          <a:latin typeface="Arial" panose="020B0604020202020204" pitchFamily="34" charset="0"/>
                          <a:ea typeface="Times New Roman" panose="02020603050405020304" pitchFamily="18" charset="0"/>
                          <a:hlinkClick r:id="rId14">
                            <a:extLst>
                              <a:ext uri="{A12FA001-AC4F-418D-AE19-62706E023703}">
                                <ahyp:hlinkClr xmlns:ahyp="http://schemas.microsoft.com/office/drawing/2018/hyperlinkcolor" val="tx"/>
                              </a:ext>
                            </a:extLst>
                          </a:hlinkClick>
                        </a:rPr>
                        <a:t>727</a:t>
                      </a:r>
                      <a:r>
                        <a:rPr lang="en-CA" sz="1600" u="sng" dirty="0">
                          <a:solidFill>
                            <a:srgbClr val="000000"/>
                          </a:solidFill>
                          <a:effectLst/>
                          <a:latin typeface="Arial" panose="020B0604020202020204" pitchFamily="34" charset="0"/>
                          <a:ea typeface="Times New Roman" panose="02020603050405020304" pitchFamily="18" charset="0"/>
                        </a:rPr>
                        <a:t> (France); </a:t>
                      </a:r>
                      <a:r>
                        <a:rPr lang="en-CA" sz="1600" u="sng" dirty="0">
                          <a:solidFill>
                            <a:srgbClr val="0000CC"/>
                          </a:solidFill>
                          <a:effectLst/>
                          <a:latin typeface="Arial" panose="020B0604020202020204" pitchFamily="34" charset="0"/>
                          <a:ea typeface="Times New Roman" panose="02020603050405020304" pitchFamily="18" charset="0"/>
                          <a:hlinkClick r:id="rId15">
                            <a:extLst>
                              <a:ext uri="{A12FA001-AC4F-418D-AE19-62706E023703}">
                                <ahyp:hlinkClr xmlns:ahyp="http://schemas.microsoft.com/office/drawing/2018/hyperlinkcolor" val="tx"/>
                              </a:ext>
                            </a:extLst>
                          </a:hlinkClick>
                        </a:rPr>
                        <a:t>743</a:t>
                      </a:r>
                      <a:r>
                        <a:rPr lang="en-CA" sz="1600" u="sng" dirty="0">
                          <a:solidFill>
                            <a:srgbClr val="000000"/>
                          </a:solidFill>
                          <a:effectLst/>
                          <a:latin typeface="Arial" panose="020B0604020202020204" pitchFamily="34" charset="0"/>
                          <a:ea typeface="Times New Roman" panose="02020603050405020304" pitchFamily="18" charset="0"/>
                        </a:rPr>
                        <a:t> (China, France), </a:t>
                      </a:r>
                      <a:r>
                        <a:rPr lang="en-US" sz="180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1819643833"/>
                  </a:ext>
                </a:extLst>
              </a:tr>
            </a:tbl>
          </a:graphicData>
        </a:graphic>
      </p:graphicFrame>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2760130622"/>
              </p:ext>
            </p:extLst>
          </p:nvPr>
        </p:nvGraphicFramePr>
        <p:xfrm>
          <a:off x="913872" y="3712368"/>
          <a:ext cx="10361612" cy="2637631"/>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7772400">
                  <a:extLst>
                    <a:ext uri="{9D8B030D-6E8A-4147-A177-3AD203B41FA5}">
                      <a16:colId xmlns:a16="http://schemas.microsoft.com/office/drawing/2014/main" val="2607176279"/>
                    </a:ext>
                  </a:extLst>
                </a:gridCol>
                <a:gridCol w="1750484">
                  <a:extLst>
                    <a:ext uri="{9D8B030D-6E8A-4147-A177-3AD203B41FA5}">
                      <a16:colId xmlns:a16="http://schemas.microsoft.com/office/drawing/2014/main" val="4246530322"/>
                    </a:ext>
                  </a:extLst>
                </a:gridCol>
              </a:tblGrid>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17">
                            <a:extLst>
                              <a:ext uri="{A12FA001-AC4F-418D-AE19-62706E023703}">
                                <ahyp:hlinkClr xmlns:ahyp="http://schemas.microsoft.com/office/drawing/2018/hyperlinkcolor" val="tx"/>
                              </a:ext>
                            </a:extLst>
                          </a:hlinkClick>
                        </a:rPr>
                        <a:t>[ 723 ]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kern="1200" dirty="0">
                          <a:solidFill>
                            <a:schemeClr val="tx1"/>
                          </a:solidFill>
                          <a:latin typeface="+mn-lt"/>
                          <a:ea typeface="+mn-ea"/>
                          <a:cs typeface="+mn-cs"/>
                        </a:rPr>
                        <a:t>Progression of the working document towards a preliminary draft new Report ITU-R M.[BB-WAS.FREQ] - Frequencies used by systems based on radio interface standards for broadband wireless access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18">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52163012"/>
                  </a:ext>
                </a:extLst>
              </a:tr>
              <a:tr h="590392">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19">
                            <a:extLst>
                              <a:ext uri="{A12FA001-AC4F-418D-AE19-62706E023703}">
                                <ahyp:hlinkClr xmlns:ahyp="http://schemas.microsoft.com/office/drawing/2018/hyperlinkcolor" val="tx"/>
                              </a:ext>
                            </a:extLst>
                          </a:hlinkClick>
                        </a:rPr>
                        <a:t>[ 725 ]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Completion of the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18">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2765357634"/>
                  </a:ext>
                </a:extLst>
              </a:tr>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0">
                            <a:extLst>
                              <a:ext uri="{A12FA001-AC4F-418D-AE19-62706E023703}">
                                <ahyp:hlinkClr xmlns:ahyp="http://schemas.microsoft.com/office/drawing/2018/hyperlinkcolor" val="tx"/>
                              </a:ext>
                            </a:extLst>
                          </a:hlinkClick>
                        </a:rPr>
                        <a:t>[ 727 ]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Working document towards a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21">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218540081"/>
                  </a:ext>
                </a:extLst>
              </a:tr>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2">
                            <a:extLst>
                              <a:ext uri="{A12FA001-AC4F-418D-AE19-62706E023703}">
                                <ahyp:hlinkClr xmlns:ahyp="http://schemas.microsoft.com/office/drawing/2018/hyperlinkcolor" val="tx"/>
                              </a:ext>
                            </a:extLst>
                          </a:hlinkClick>
                        </a:rPr>
                        <a:t>[ 743 ]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Proposal on the modification of the working document towards a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23">
                            <a:extLst>
                              <a:ext uri="{A12FA001-AC4F-418D-AE19-62706E023703}">
                                <ahyp:hlinkClr xmlns:ahyp="http://schemas.microsoft.com/office/drawing/2018/hyperlinkcolor" val="tx"/>
                              </a:ext>
                            </a:extLst>
                          </a:hlinkClick>
                        </a:rPr>
                        <a:t>China (People's Republic of)</a:t>
                      </a:r>
                      <a:r>
                        <a:rPr lang="en-US" sz="1600" dirty="0">
                          <a:solidFill>
                            <a:srgbClr val="0000CC"/>
                          </a:solidFill>
                        </a:rPr>
                        <a:t> , </a:t>
                      </a:r>
                      <a:r>
                        <a:rPr lang="en-US" sz="1600" dirty="0">
                          <a:solidFill>
                            <a:srgbClr val="0000CC"/>
                          </a:solidFill>
                          <a:hlinkClick r:id="rId21">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8228422"/>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2800" dirty="0"/>
              <a:t>Updates from ITU-R WP5A: Contributions Observations(1/2)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1746961806"/>
              </p:ext>
            </p:extLst>
          </p:nvPr>
        </p:nvGraphicFramePr>
        <p:xfrm>
          <a:off x="1028172" y="1524000"/>
          <a:ext cx="10361612" cy="4836160"/>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7772400">
                  <a:extLst>
                    <a:ext uri="{9D8B030D-6E8A-4147-A177-3AD203B41FA5}">
                      <a16:colId xmlns:a16="http://schemas.microsoft.com/office/drawing/2014/main" val="2607176279"/>
                    </a:ext>
                  </a:extLst>
                </a:gridCol>
                <a:gridCol w="1750484">
                  <a:extLst>
                    <a:ext uri="{9D8B030D-6E8A-4147-A177-3AD203B41FA5}">
                      <a16:colId xmlns:a16="http://schemas.microsoft.com/office/drawing/2014/main" val="4246530322"/>
                    </a:ext>
                  </a:extLst>
                </a:gridCol>
              </a:tblGrid>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[ 723 ]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kern="1200" dirty="0">
                          <a:solidFill>
                            <a:schemeClr val="tx1"/>
                          </a:solidFill>
                          <a:latin typeface="+mn-lt"/>
                          <a:ea typeface="+mn-ea"/>
                          <a:cs typeface="+mn-cs"/>
                        </a:rPr>
                        <a:t>Progression of the working document towards a preliminary draft new Report ITU-R M.[BB-WAS.FREQ] - Frequencies used by systems based on radio interface standards for broadband wireless access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1" i="0" kern="1200" dirty="0">
                          <a:solidFill>
                            <a:schemeClr val="tx1"/>
                          </a:solidFill>
                          <a:effectLst/>
                          <a:latin typeface="+mn-lt"/>
                          <a:ea typeface="+mn-ea"/>
                          <a:cs typeface="+mn-cs"/>
                        </a:rPr>
                        <a:t>Proposal: </a:t>
                      </a:r>
                      <a:r>
                        <a:rPr lang="en-CA" sz="1800" kern="1200" dirty="0">
                          <a:solidFill>
                            <a:schemeClr val="tx1"/>
                          </a:solidFill>
                          <a:effectLst/>
                          <a:latin typeface="+mn-lt"/>
                          <a:ea typeface="+mn-ea"/>
                          <a:cs typeface="+mn-cs"/>
                        </a:rPr>
                        <a:t>Add Annex 1 “Broadband radio local area networks: frequencies in use by systems” with a reference to Recommendation ITU-R M.1450</a:t>
                      </a:r>
                      <a:r>
                        <a:rPr lang="en-GB" sz="1800" u="sng" kern="1200" dirty="0">
                          <a:solidFill>
                            <a:schemeClr val="tx1"/>
                          </a:solidFill>
                          <a:effectLst/>
                          <a:latin typeface="+mn-lt"/>
                          <a:ea typeface="+mn-ea"/>
                          <a:cs typeface="+mn-cs"/>
                        </a:rPr>
                        <a:t>.</a:t>
                      </a:r>
                      <a:endParaRPr lang="en-GB" sz="1800" kern="1200" cap="all" dirty="0">
                        <a:solidFill>
                          <a:schemeClr val="tx1"/>
                        </a:solidFill>
                        <a:effectLst/>
                        <a:latin typeface="+mn-lt"/>
                        <a:ea typeface="+mn-ea"/>
                        <a:cs typeface="+mn-cs"/>
                      </a:endParaRPr>
                    </a:p>
                    <a:p>
                      <a:pPr lvl="0" hangingPunct="0"/>
                      <a:r>
                        <a:rPr lang="en-GB" sz="1800" kern="1200" cap="all" dirty="0">
                          <a:solidFill>
                            <a:schemeClr val="tx1"/>
                          </a:solidFill>
                          <a:effectLst/>
                          <a:latin typeface="+mn-lt"/>
                          <a:ea typeface="+mn-ea"/>
                          <a:cs typeface="+mn-cs"/>
                        </a:rPr>
                        <a:t>Annex 1</a:t>
                      </a:r>
                      <a:endParaRPr lang="en-US" sz="1800" kern="1200" cap="all" dirty="0">
                        <a:solidFill>
                          <a:schemeClr val="tx1"/>
                        </a:solidFill>
                        <a:effectLst/>
                        <a:latin typeface="+mn-lt"/>
                        <a:ea typeface="+mn-ea"/>
                        <a:cs typeface="+mn-cs"/>
                      </a:endParaRPr>
                    </a:p>
                    <a:p>
                      <a:pPr lvl="0" hangingPunct="0"/>
                      <a:r>
                        <a:rPr lang="en-GB" sz="1800" b="1" kern="1200" dirty="0">
                          <a:solidFill>
                            <a:schemeClr val="tx1"/>
                          </a:solidFill>
                          <a:effectLst/>
                          <a:latin typeface="+mn-lt"/>
                          <a:ea typeface="+mn-ea"/>
                          <a:cs typeface="+mn-cs"/>
                        </a:rPr>
                        <a:t>Broadband radio local area networks: frequencies in use by systems</a:t>
                      </a:r>
                      <a:endParaRPr lang="en-US" sz="1800" b="1" kern="1200" dirty="0">
                        <a:solidFill>
                          <a:schemeClr val="tx1"/>
                        </a:solidFill>
                        <a:effectLst/>
                        <a:latin typeface="+mn-lt"/>
                        <a:ea typeface="+mn-ea"/>
                        <a:cs typeface="+mn-cs"/>
                      </a:endParaRPr>
                    </a:p>
                    <a:p>
                      <a:pPr lvl="0" hangingPunct="0"/>
                      <a:r>
                        <a:rPr lang="en-GB" sz="1800" kern="1200" dirty="0">
                          <a:solidFill>
                            <a:schemeClr val="tx1"/>
                          </a:solidFill>
                          <a:effectLst/>
                          <a:latin typeface="+mn-lt"/>
                          <a:ea typeface="+mn-ea"/>
                          <a:cs typeface="+mn-cs"/>
                        </a:rPr>
                        <a:t>Recommendation ITU-R M.1450 includes information on frequency ranges and use conditions for RLANs in certain administrations and/or regions.</a:t>
                      </a:r>
                    </a:p>
                    <a:p>
                      <a:pPr lvl="0" hangingPunct="0"/>
                      <a:r>
                        <a:rPr lang="en-GB" sz="1800" kern="1200" dirty="0">
                          <a:solidFill>
                            <a:srgbClr val="0000CC"/>
                          </a:solidFill>
                          <a:effectLst/>
                          <a:latin typeface="+mn-lt"/>
                          <a:ea typeface="+mn-ea"/>
                          <a:cs typeface="+mn-cs"/>
                        </a:rPr>
                        <a:t>Not agreed</a:t>
                      </a:r>
                      <a:endParaRPr lang="en-US" sz="1800" kern="1200" dirty="0">
                        <a:solidFill>
                          <a:srgbClr val="0000CC"/>
                        </a:solidFill>
                        <a:effectLst/>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52163012"/>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[ 725 ]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Completion of the preliminary draft revision of Recommendation ITU-R M.1450-5 - Characteristics of broadband radio local area networks    </a:t>
                      </a:r>
                    </a:p>
                    <a:p>
                      <a:pPr marL="285750" indent="-285750" hangingPunct="0">
                        <a:buFont typeface="Arial" panose="020B0604020202020204" pitchFamily="34" charset="0"/>
                        <a:buChar char="•"/>
                      </a:pPr>
                      <a:r>
                        <a:rPr lang="en-CA" sz="1800" b="1" kern="1200" dirty="0">
                          <a:solidFill>
                            <a:schemeClr val="tx1"/>
                          </a:solidFill>
                          <a:effectLst/>
                          <a:latin typeface="+mn-lt"/>
                          <a:ea typeface="+mn-ea"/>
                          <a:cs typeface="+mn-cs"/>
                        </a:rPr>
                        <a:t>Proposal</a:t>
                      </a:r>
                      <a:endParaRPr lang="en-US" sz="1800" b="1" kern="1200" dirty="0">
                        <a:solidFill>
                          <a:schemeClr val="tx1"/>
                        </a:solidFill>
                        <a:effectLst/>
                        <a:latin typeface="+mn-lt"/>
                        <a:ea typeface="+mn-ea"/>
                        <a:cs typeface="+mn-cs"/>
                      </a:endParaRPr>
                    </a:p>
                    <a:p>
                      <a:pPr hangingPunct="0"/>
                      <a:r>
                        <a:rPr lang="en-GB" sz="1800" kern="1200" dirty="0">
                          <a:solidFill>
                            <a:schemeClr val="tx1"/>
                          </a:solidFill>
                          <a:effectLst/>
                          <a:latin typeface="+mn-lt"/>
                          <a:ea typeface="+mn-ea"/>
                          <a:cs typeface="+mn-cs"/>
                        </a:rPr>
                        <a:t>Canada proposes that the working document be completed and elevated to a preliminary draft revision of Recommendation ITU-R M.1450-5 with the objective of finalizing the draft revision at the September meeting of WP 5A for submission to SG 5.</a:t>
                      </a:r>
                    </a:p>
                    <a:p>
                      <a:pPr marL="0" marR="0" lvl="0" indent="0" algn="l" defTabSz="914400" rtl="0" eaLnBrk="1" fontAlgn="auto" latinLnBrk="0" hangingPunct="0">
                        <a:lnSpc>
                          <a:spcPct val="100000"/>
                        </a:lnSpc>
                        <a:spcBef>
                          <a:spcPts val="0"/>
                        </a:spcBef>
                        <a:spcAft>
                          <a:spcPts val="0"/>
                        </a:spcAft>
                        <a:buClrTx/>
                        <a:buSzTx/>
                        <a:buFontTx/>
                        <a:buNone/>
                        <a:tabLst/>
                        <a:defRPr/>
                      </a:pPr>
                      <a:r>
                        <a:rPr lang="en-GB" sz="1800" kern="1200" dirty="0">
                          <a:solidFill>
                            <a:srgbClr val="0000CC"/>
                          </a:solidFill>
                          <a:effectLst/>
                          <a:latin typeface="+mn-lt"/>
                          <a:ea typeface="+mn-ea"/>
                          <a:cs typeface="+mn-cs"/>
                        </a:rPr>
                        <a:t>Not agreed</a:t>
                      </a:r>
                      <a:endParaRPr lang="en-US"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059388999"/>
                  </a:ext>
                </a:extLst>
              </a:tr>
            </a:tbl>
          </a:graphicData>
        </a:graphic>
      </p:graphicFrame>
    </p:spTree>
    <p:extLst>
      <p:ext uri="{BB962C8B-B14F-4D97-AF65-F5344CB8AC3E}">
        <p14:creationId xmlns:p14="http://schemas.microsoft.com/office/powerpoint/2010/main" val="202100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838200" y="666752"/>
            <a:ext cx="10361084" cy="533399"/>
          </a:xfrm>
        </p:spPr>
        <p:txBody>
          <a:bodyPr/>
          <a:lstStyle/>
          <a:p>
            <a:r>
              <a:rPr lang="en-US" sz="2800" dirty="0"/>
              <a:t>Updates from ITU-R WP5A: Contributions Observations (2/2)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13494171"/>
              </p:ext>
            </p:extLst>
          </p:nvPr>
        </p:nvGraphicFramePr>
        <p:xfrm>
          <a:off x="964936" y="1356675"/>
          <a:ext cx="10361612" cy="4891721"/>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8115300">
                  <a:extLst>
                    <a:ext uri="{9D8B030D-6E8A-4147-A177-3AD203B41FA5}">
                      <a16:colId xmlns:a16="http://schemas.microsoft.com/office/drawing/2014/main" val="2607176279"/>
                    </a:ext>
                  </a:extLst>
                </a:gridCol>
                <a:gridCol w="1407584">
                  <a:extLst>
                    <a:ext uri="{9D8B030D-6E8A-4147-A177-3AD203B41FA5}">
                      <a16:colId xmlns:a16="http://schemas.microsoft.com/office/drawing/2014/main" val="4246530322"/>
                    </a:ext>
                  </a:extLst>
                </a:gridCol>
              </a:tblGrid>
              <a:tr h="1909761">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[ 727 ]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Working document towards a preliminary draft revision of Recommendation ITU-R M.1450-5 - Characteristics of broadband radio local area networks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Proposed changes to “</a:t>
                      </a:r>
                      <a:r>
                        <a:rPr lang="en-GB" sz="1800" i="1" u="sng" kern="1200" dirty="0">
                          <a:solidFill>
                            <a:schemeClr val="tx1"/>
                          </a:solidFill>
                          <a:effectLst/>
                          <a:latin typeface="+mn-lt"/>
                          <a:ea typeface="+mn-ea"/>
                          <a:cs typeface="+mn-cs"/>
                        </a:rPr>
                        <a:t>recognizing”</a:t>
                      </a:r>
                      <a:endParaRPr lang="en-US" sz="1800" i="1" kern="1200" dirty="0">
                        <a:solidFill>
                          <a:schemeClr val="tx1"/>
                        </a:solidFill>
                        <a:effectLst/>
                        <a:latin typeface="+mn-lt"/>
                        <a:ea typeface="+mn-ea"/>
                        <a:cs typeface="+mn-cs"/>
                      </a:endParaRPr>
                    </a:p>
                    <a:p>
                      <a:pPr marL="285750" indent="-285750">
                        <a:buFont typeface="Arial" panose="020B0604020202020204" pitchFamily="34" charset="0"/>
                        <a:buChar char="•"/>
                      </a:pPr>
                      <a:r>
                        <a:rPr lang="en-US" sz="1600" kern="1200" dirty="0">
                          <a:solidFill>
                            <a:schemeClr val="tx1"/>
                          </a:solidFill>
                          <a:latin typeface="+mn-lt"/>
                          <a:ea typeface="+mn-ea"/>
                          <a:cs typeface="+mn-cs"/>
                        </a:rPr>
                        <a:t>Proposed deleting Recommends Option 1 and push for Option 2 (frequencies should not be allowed if not in </a:t>
                      </a:r>
                      <a:r>
                        <a:rPr lang="en-GB" sz="1600" kern="1200" dirty="0">
                          <a:solidFill>
                            <a:schemeClr val="tx1"/>
                          </a:solidFill>
                          <a:latin typeface="+mn-lt"/>
                          <a:ea typeface="+mn-ea"/>
                          <a:cs typeface="+mn-cs"/>
                        </a:rPr>
                        <a:t>Radio Regulations or studied by ITU-R</a:t>
                      </a:r>
                      <a:r>
                        <a:rPr lang="en-US" sz="1600" kern="1200" dirty="0">
                          <a:solidFill>
                            <a:schemeClr val="tx1"/>
                          </a:solidFill>
                          <a:latin typeface="+mn-lt"/>
                          <a:ea typeface="+mn-ea"/>
                          <a:cs typeface="+mn-cs"/>
                        </a:rPr>
                        <a:t>.</a:t>
                      </a:r>
                    </a:p>
                    <a:p>
                      <a:pPr marL="285750" indent="-285750">
                        <a:buFont typeface="Arial" panose="020B0604020202020204" pitchFamily="34" charset="0"/>
                        <a:buChar char="•"/>
                      </a:pPr>
                      <a:r>
                        <a:rPr lang="en-US" sz="1600" kern="1200" dirty="0">
                          <a:solidFill>
                            <a:schemeClr val="tx1"/>
                          </a:solidFill>
                          <a:latin typeface="+mn-lt"/>
                          <a:ea typeface="+mn-ea"/>
                          <a:cs typeface="+mn-cs"/>
                        </a:rPr>
                        <a:t>Proposed to add Activity Factors to Table of Characteristics. </a:t>
                      </a:r>
                    </a:p>
                    <a:p>
                      <a:pPr marL="285750" indent="-285750">
                        <a:buFont typeface="Arial" panose="020B0604020202020204" pitchFamily="34" charset="0"/>
                        <a:buChar char="•"/>
                      </a:pPr>
                      <a:r>
                        <a:rPr lang="en-US" sz="1600" kern="1200" dirty="0">
                          <a:solidFill>
                            <a:schemeClr val="tx1"/>
                          </a:solidFill>
                          <a:latin typeface="+mn-lt"/>
                          <a:ea typeface="+mn-ea"/>
                          <a:cs typeface="+mn-cs"/>
                        </a:rPr>
                        <a:t>Pushed for Deployment Parameters in Section 6.</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2208610507"/>
                  </a:ext>
                </a:extLst>
              </a:tr>
              <a:tr h="2214305">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[ 743 ]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Proposal on the modification of the working document towards a preliminary draft revision of Recommendation ITU-R M.1450-5 - Characteristics of broadband radio local area networks </a:t>
                      </a:r>
                    </a:p>
                    <a:p>
                      <a:pPr marL="285750" indent="-285750" hangingPunct="0">
                        <a:buFont typeface="Arial" panose="020B0604020202020204" pitchFamily="34" charset="0"/>
                        <a:buChar char="•"/>
                      </a:pPr>
                      <a:r>
                        <a:rPr lang="en-GB" sz="1800" b="1" kern="1200" dirty="0">
                          <a:solidFill>
                            <a:schemeClr val="tx1"/>
                          </a:solidFill>
                          <a:effectLst/>
                          <a:latin typeface="+mn-lt"/>
                          <a:ea typeface="+mn-ea"/>
                          <a:cs typeface="+mn-cs"/>
                        </a:rPr>
                        <a:t>Proposal </a:t>
                      </a:r>
                      <a:endParaRPr lang="en-US" sz="1800" b="1" kern="1200" dirty="0">
                        <a:solidFill>
                          <a:schemeClr val="tx1"/>
                        </a:solidFill>
                        <a:effectLst/>
                        <a:latin typeface="+mn-lt"/>
                        <a:ea typeface="+mn-ea"/>
                        <a:cs typeface="+mn-cs"/>
                      </a:endParaRPr>
                    </a:p>
                    <a:p>
                      <a:pPr hangingPunct="0"/>
                      <a:r>
                        <a:rPr lang="en-GB" sz="1600" kern="1200" dirty="0">
                          <a:solidFill>
                            <a:schemeClr val="tx1"/>
                          </a:solidFill>
                          <a:effectLst/>
                          <a:latin typeface="+mn-lt"/>
                          <a:ea typeface="+mn-ea"/>
                          <a:cs typeface="+mn-cs"/>
                        </a:rPr>
                        <a:t>It’s proposed that the above consideration should be taken into account during the revision of Rec. ITU-R M.1450. The revision of Rec. ITU-R M.1450 should only recommend the RLAN use in the frequency band below 5 925 MHz; frequency band above 5 925 MHz could be considered in future revision of M.1450 based on the results of necessary studies or evaluations. If such band is recommended, it should clearly indicate the fact that no studies have been carried out in this band, the possible risk of interference, and also invite the administration to carry out studies and coordination procedures before making decision.</a:t>
                      </a:r>
                      <a:endParaRPr lang="en-US" sz="1600" kern="1200" dirty="0">
                        <a:solidFill>
                          <a:schemeClr val="tx1"/>
                        </a:solidFill>
                        <a:effectLst/>
                        <a:latin typeface="+mn-lt"/>
                        <a:ea typeface="+mn-ea"/>
                        <a:cs typeface="+mn-cs"/>
                      </a:endParaRPr>
                    </a:p>
                    <a:p>
                      <a:pPr hangingPunct="0"/>
                      <a:r>
                        <a:rPr lang="en-GB" sz="1600" kern="1200" dirty="0">
                          <a:solidFill>
                            <a:schemeClr val="tx1"/>
                          </a:solidFill>
                          <a:effectLst/>
                          <a:latin typeface="+mn-lt"/>
                          <a:ea typeface="+mn-ea"/>
                          <a:cs typeface="+mn-cs"/>
                        </a:rPr>
                        <a:t>The proposed change to Section 4 of Annex 2 is included in attachment 1 highlighting in cyan. ITU-R WP 5C should be further consulted if needed.   </a:t>
                      </a:r>
                      <a:r>
                        <a:rPr lang="en-US" sz="1600" kern="1200" dirty="0">
                          <a:solidFill>
                            <a:schemeClr val="tx1"/>
                          </a:solidFill>
                          <a:effectLst/>
                          <a:latin typeface="+mn-lt"/>
                          <a:ea typeface="+mn-ea"/>
                          <a:cs typeface="+mn-cs"/>
                        </a:rPr>
                        <a:t>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China (People's Republic of)</a:t>
                      </a:r>
                      <a:r>
                        <a:rPr lang="en-US" sz="1600" dirty="0">
                          <a:solidFill>
                            <a:srgbClr val="0000CC"/>
                          </a:solidFill>
                        </a:rPr>
                        <a:t> , </a:t>
                      </a:r>
                      <a:r>
                        <a:rPr lang="en-US" sz="1600" dirty="0">
                          <a:solidFill>
                            <a:srgbClr val="0000CC"/>
                          </a:solidFill>
                          <a:hlinkClick r:id="rId3">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816978318"/>
                  </a:ext>
                </a:extLst>
              </a:tr>
            </a:tbl>
          </a:graphicData>
        </a:graphic>
      </p:graphicFrame>
    </p:spTree>
    <p:extLst>
      <p:ext uri="{BB962C8B-B14F-4D97-AF65-F5344CB8AC3E}">
        <p14:creationId xmlns:p14="http://schemas.microsoft.com/office/powerpoint/2010/main" val="141887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1" y="685801"/>
            <a:ext cx="10361084" cy="649601"/>
          </a:xfrm>
        </p:spPr>
        <p:txBody>
          <a:bodyPr wrap="square" anchor="t" anchorCtr="0">
            <a:normAutofit/>
          </a:bodyPr>
          <a:lstStyle/>
          <a:p>
            <a:r>
              <a:rPr lang="en-US" sz="2800" dirty="0"/>
              <a:t>Chairman Report &amp; Output Docs of WP5A May 2023 (1/2)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4099411528"/>
              </p:ext>
            </p:extLst>
          </p:nvPr>
        </p:nvGraphicFramePr>
        <p:xfrm>
          <a:off x="965200" y="1203009"/>
          <a:ext cx="10095970" cy="5262880"/>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533400">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[ 769 ]</a:t>
                      </a:r>
                      <a:r>
                        <a:rPr lang="en-US" dirty="0">
                          <a:solidFill>
                            <a:srgbClr val="0000CC"/>
                          </a:solidFill>
                        </a:rPr>
                        <a:t>   </a:t>
                      </a:r>
                      <a:br>
                        <a:rPr lang="en-US" dirty="0"/>
                      </a:br>
                      <a:r>
                        <a:rPr lang="en-US" dirty="0"/>
                        <a:t>+Ann.1-18  </a:t>
                      </a:r>
                    </a:p>
                  </a:txBody>
                  <a:tcPr marL="12700" marR="12700" marT="12700" marB="12700">
                    <a:lnL>
                      <a:noFill/>
                    </a:lnL>
                    <a:lnR>
                      <a:noFill/>
                    </a:lnR>
                    <a:lnT>
                      <a:noFill/>
                    </a:lnT>
                    <a:lnB>
                      <a:noFill/>
                    </a:lnB>
                    <a:solidFill>
                      <a:srgbClr val="FFFFCC"/>
                    </a:solidFill>
                  </a:tcPr>
                </a:tc>
                <a:tc>
                  <a:txBody>
                    <a:bodyPr/>
                    <a:lstStyle/>
                    <a:p>
                      <a:r>
                        <a:rPr lang="en-US" dirty="0"/>
                        <a:t>Report on the twenty-ninth meeting of Working Party 5A (Merida, Mexico, 9-18 May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1931">
                <a:tc gridSpan="2">
                  <a:txBody>
                    <a:bodyPr/>
                    <a:lstStyle/>
                    <a:p>
                      <a:pPr marL="342900" indent="-342900" hangingPunct="0">
                        <a:buFont typeface="+mj-lt"/>
                        <a:buAutoNum type="arabicPeriod"/>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723</a:t>
                      </a:r>
                      <a:r>
                        <a:rPr lang="en-GB" sz="1800" kern="1200" dirty="0">
                          <a:solidFill>
                            <a:schemeClr val="tx1"/>
                          </a:solidFill>
                          <a:effectLst/>
                          <a:latin typeface="+mn-lt"/>
                          <a:ea typeface="+mn-ea"/>
                          <a:cs typeface="+mn-cs"/>
                        </a:rPr>
                        <a:t> supersedes Doc. 5A/</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597</a:t>
                      </a:r>
                      <a:r>
                        <a:rPr lang="en-GB" sz="1800" kern="1200" dirty="0">
                          <a:solidFill>
                            <a:srgbClr val="0000CC"/>
                          </a:solidFill>
                          <a:effectLst/>
                          <a:latin typeface="+mn-lt"/>
                          <a:ea typeface="+mn-ea"/>
                          <a:cs typeface="+mn-cs"/>
                        </a:rPr>
                        <a:t> </a:t>
                      </a:r>
                      <a:r>
                        <a:rPr lang="en-GB" sz="1800" u="none" strike="noStrike" kern="1200" dirty="0">
                          <a:solidFill>
                            <a:srgbClr val="0000CC"/>
                          </a:solidFill>
                          <a:effectLst/>
                          <a:latin typeface="+mn-lt"/>
                          <a:ea typeface="+mn-ea"/>
                          <a:cs typeface="+mn-cs"/>
                          <a:hlinkClick r:id="rId6">
                            <a:extLst>
                              <a:ext uri="{A12FA001-AC4F-418D-AE19-62706E023703}">
                                <ahyp:hlinkClr xmlns:ahyp="http://schemas.microsoft.com/office/drawing/2018/hyperlinkcolor" val="tx"/>
                              </a:ext>
                            </a:extLst>
                          </a:hlinkClick>
                        </a:rPr>
                        <a:t>Annex 17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(WP 5A); 5A/</a:t>
                      </a:r>
                      <a:r>
                        <a:rPr lang="en-GB" sz="1800" u="none" strike="noStrike" kern="1200" dirty="0">
                          <a:solidFill>
                            <a:srgbClr val="0000CC"/>
                          </a:solidFill>
                          <a:effectLst/>
                          <a:latin typeface="+mn-lt"/>
                          <a:ea typeface="+mn-ea"/>
                          <a:cs typeface="+mn-cs"/>
                          <a:hlinkClick r:id="rId7">
                            <a:extLst>
                              <a:ext uri="{A12FA001-AC4F-418D-AE19-62706E023703}">
                                <ahyp:hlinkClr xmlns:ahyp="http://schemas.microsoft.com/office/drawing/2018/hyperlinkcolor" val="tx"/>
                              </a:ext>
                            </a:extLst>
                          </a:hlinkClick>
                        </a:rPr>
                        <a:t>675</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(IEEE) and 5A/</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723</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a:t>
                      </a:r>
                      <a:endParaRPr lang="en-US" sz="1800" kern="1200" dirty="0">
                        <a:solidFill>
                          <a:schemeClr val="tx1"/>
                        </a:solidFill>
                        <a:effectLst/>
                        <a:latin typeface="+mn-lt"/>
                        <a:ea typeface="+mn-ea"/>
                        <a:cs typeface="+mn-cs"/>
                      </a:endParaRPr>
                    </a:p>
                    <a:p>
                      <a:pPr marL="342900" indent="-342900" hangingPunct="0">
                        <a:buFont typeface="+mj-lt"/>
                        <a:buAutoNum type="arabicPeriod"/>
                      </a:pPr>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rgbClr val="0000CC"/>
                          </a:solidFill>
                          <a:effectLst/>
                          <a:latin typeface="+mn-lt"/>
                          <a:ea typeface="+mn-ea"/>
                          <a:cs typeface="+mn-cs"/>
                          <a:hlinkClick r:id="rId8">
                            <a:extLst>
                              <a:ext uri="{A12FA001-AC4F-418D-AE19-62706E023703}">
                                <ahyp:hlinkClr xmlns:ahyp="http://schemas.microsoft.com/office/drawing/2018/hyperlinkcolor" val="tx"/>
                              </a:ext>
                            </a:extLst>
                          </a:hlinkClick>
                        </a:rPr>
                        <a:t>Annex 16</a:t>
                      </a:r>
                      <a:r>
                        <a:rPr lang="en-GB" sz="1800" kern="1200" dirty="0">
                          <a:solidFill>
                            <a:srgbClr val="0000CC"/>
                          </a:solidFill>
                          <a:effectLst/>
                          <a:latin typeface="+mn-lt"/>
                          <a:ea typeface="+mn-ea"/>
                          <a:cs typeface="+mn-cs"/>
                        </a:rPr>
                        <a:t> </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to</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Doc. 5A/</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5A/TEMP/304 (LS to WP 5D) </a:t>
                      </a:r>
                      <a:r>
                        <a:rPr lang="en-GB" sz="1800" b="1" kern="1200" dirty="0">
                          <a:solidFill>
                            <a:srgbClr val="0000CC"/>
                          </a:solidFill>
                          <a:effectLst/>
                          <a:latin typeface="+mn-lt"/>
                          <a:ea typeface="+mn-ea"/>
                          <a:cs typeface="+mn-cs"/>
                          <a:hlinkClick r:id="rId9">
                            <a:extLst>
                              <a:ext uri="{A12FA001-AC4F-418D-AE19-62706E023703}">
                                <ahyp:hlinkClr xmlns:ahyp="http://schemas.microsoft.com/office/drawing/2018/hyperlinkcolor" val="tx"/>
                              </a:ext>
                            </a:extLst>
                          </a:hlinkClick>
                        </a:rPr>
                        <a:t>5D/1685</a:t>
                      </a:r>
                      <a:r>
                        <a:rPr lang="en-GB" sz="1800" b="0" kern="1200" dirty="0">
                          <a:solidFill>
                            <a:srgbClr val="0000CC"/>
                          </a:solidFill>
                          <a:effectLst/>
                          <a:latin typeface="+mn-lt"/>
                          <a:ea typeface="+mn-ea"/>
                          <a:cs typeface="+mn-cs"/>
                        </a:rPr>
                        <a:t> </a:t>
                      </a:r>
                      <a:r>
                        <a:rPr lang="en-US" b="1" dirty="0"/>
                        <a:t> and [769] </a:t>
                      </a:r>
                      <a:r>
                        <a:rPr lang="en-US" b="1" dirty="0">
                          <a:solidFill>
                            <a:srgbClr val="0000CC"/>
                          </a:solidFill>
                          <a:hlinkClick r:id="rId10">
                            <a:extLst>
                              <a:ext uri="{A12FA001-AC4F-418D-AE19-62706E023703}">
                                <ahyp:hlinkClr xmlns:ahyp="http://schemas.microsoft.com/office/drawing/2018/hyperlinkcolor" val="tx"/>
                              </a:ext>
                            </a:extLst>
                          </a:hlinkClick>
                        </a:rPr>
                        <a:t>Annex 10</a:t>
                      </a:r>
                      <a:r>
                        <a:rPr lang="en-US" dirty="0">
                          <a:solidFill>
                            <a:srgbClr val="0000CC"/>
                          </a:solidFill>
                          <a:hlinkClick r:id="rId10">
                            <a:extLst>
                              <a:ext uri="{A12FA001-AC4F-418D-AE19-62706E023703}">
                                <ahyp:hlinkClr xmlns:ahyp="http://schemas.microsoft.com/office/drawing/2018/hyperlinkcolor" val="tx"/>
                              </a:ext>
                            </a:extLst>
                          </a:hlinkClick>
                        </a:rPr>
                        <a:t> </a:t>
                      </a:r>
                      <a:r>
                        <a:rPr lang="en-US" dirty="0"/>
                        <a:t>– Working document towards a preliminary draft revision of Recommendation ITU-R M.1801-2 - Radio interface standards for broadband wireless access systems, including mobile and nomadic applications, in the mobile service</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4"/>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4"/>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8"/>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8"/>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sz="2800" dirty="0"/>
              <a:t>Chairman Report &amp; Output Docs of WP5A May 2023 (2/2)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794097280"/>
              </p:ext>
            </p:extLst>
          </p:nvPr>
        </p:nvGraphicFramePr>
        <p:xfrm>
          <a:off x="965200" y="1612268"/>
          <a:ext cx="10095970" cy="3112131"/>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639401">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[ 769 ]</a:t>
                      </a:r>
                      <a:r>
                        <a:rPr lang="en-US" dirty="0">
                          <a:solidFill>
                            <a:srgbClr val="0000CC"/>
                          </a:solidFill>
                        </a:rPr>
                        <a:t>   </a:t>
                      </a:r>
                      <a:br>
                        <a:rPr lang="en-US" dirty="0"/>
                      </a:br>
                      <a:r>
                        <a:rPr lang="en-US" dirty="0"/>
                        <a:t>+Ann.1-18  </a:t>
                      </a:r>
                    </a:p>
                  </a:txBody>
                  <a:tcPr marL="12700" marR="12700" marT="12700" marB="12700">
                    <a:lnL>
                      <a:noFill/>
                    </a:lnL>
                    <a:lnR>
                      <a:noFill/>
                    </a:lnR>
                    <a:lnT>
                      <a:noFill/>
                    </a:lnT>
                    <a:lnB>
                      <a:noFill/>
                    </a:lnB>
                    <a:solidFill>
                      <a:srgbClr val="FFFFCC"/>
                    </a:solidFill>
                  </a:tcPr>
                </a:tc>
                <a:tc>
                  <a:txBody>
                    <a:bodyPr/>
                    <a:lstStyle/>
                    <a:p>
                      <a:r>
                        <a:rPr lang="en-US" dirty="0"/>
                        <a:t>Report on the twenty-ninth meeting of Working Party 5A (Merida, Mexico, 9-18 May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72730">
                <a:tc gridSpan="2">
                  <a:txBody>
                    <a:bodyPr/>
                    <a:lstStyle/>
                    <a:p>
                      <a:pPr marL="342900" indent="-342900" hangingPunct="0">
                        <a:buFont typeface="+mj-lt"/>
                        <a:buAutoNum type="arabicPeriod" startAt="3"/>
                      </a:pPr>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The SWG created a drafting group, chaired by Ms Patricia Paoletta (USA), to develop further the working document towards a preliminary draft revision of Recommendation ITU-R M.1450-5 by including the proposals in the input contributions. The output reflects those contributions and further edits proposed by delegates during the drafting group meeting.</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a:t>
                      </a:r>
                      <a:r>
                        <a:rPr lang="en-GB" sz="1800" kern="1200" dirty="0">
                          <a:solidFill>
                            <a:schemeClr val="tx1"/>
                          </a:solidFill>
                          <a:effectLst/>
                          <a:latin typeface="+mn-lt"/>
                          <a:ea typeface="+mn-ea"/>
                          <a:cs typeface="+mn-cs"/>
                        </a:rPr>
                        <a:t>: </a:t>
                      </a:r>
                      <a:r>
                        <a:rPr lang="en-US" b="1" dirty="0"/>
                        <a:t>[769] </a:t>
                      </a:r>
                      <a:r>
                        <a:rPr lang="en-US" b="1" dirty="0">
                          <a:solidFill>
                            <a:srgbClr val="0000CC"/>
                          </a:solidFill>
                          <a:hlinkClick r:id="rId3">
                            <a:extLst>
                              <a:ext uri="{A12FA001-AC4F-418D-AE19-62706E023703}">
                                <ahyp:hlinkClr xmlns:ahyp="http://schemas.microsoft.com/office/drawing/2018/hyperlinkcolor" val="tx"/>
                              </a:ext>
                            </a:extLst>
                          </a:hlinkClick>
                        </a:rPr>
                        <a:t>Annex 9</a:t>
                      </a:r>
                      <a:r>
                        <a:rPr lang="en-US" dirty="0">
                          <a:solidFill>
                            <a:srgbClr val="0000CC"/>
                          </a:solidFill>
                          <a:hlinkClick r:id="rId3">
                            <a:extLst>
                              <a:ext uri="{A12FA001-AC4F-418D-AE19-62706E023703}">
                                <ahyp:hlinkClr xmlns:ahyp="http://schemas.microsoft.com/office/drawing/2018/hyperlinkcolor" val="tx"/>
                              </a:ext>
                            </a:extLst>
                          </a:hlinkClick>
                        </a:rPr>
                        <a:t> </a:t>
                      </a:r>
                      <a:r>
                        <a:rPr lang="en-US" dirty="0"/>
                        <a:t>- Working document towards a preliminary draft revision of Recommendation ITU-R M.1450-5 - Characteristics of broadband radio local area networks</a:t>
                      </a: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6"/>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6"/>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9"/>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9"/>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4"/>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29453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July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b="1" dirty="0"/>
              <a:t>Latest M.1450, M.1801 working drafts</a:t>
            </a:r>
          </a:p>
          <a:p>
            <a:pPr marL="800100" lvl="3" indent="-342900">
              <a:spcBef>
                <a:spcPts val="300"/>
              </a:spcBef>
              <a:spcAft>
                <a:spcPts val="0"/>
              </a:spcAft>
              <a:buFont typeface="Arial" panose="020B0604020202020204" pitchFamily="34" charset="0"/>
              <a:buChar char="•"/>
              <a:defRPr/>
            </a:pPr>
            <a:r>
              <a:rPr lang="en-CA" sz="2200" b="1" dirty="0"/>
              <a:t>M.[BB-WAS-FREQ]</a:t>
            </a:r>
            <a:r>
              <a:rPr lang="en-US" sz="2200" b="1" dirty="0"/>
              <a:t> and</a:t>
            </a:r>
          </a:p>
          <a:p>
            <a:pPr marL="800100" lvl="3" indent="-342900">
              <a:spcBef>
                <a:spcPts val="300"/>
              </a:spcBef>
              <a:spcAft>
                <a:spcPts val="0"/>
              </a:spcAft>
              <a:buFont typeface="Arial" panose="020B0604020202020204" pitchFamily="34" charset="0"/>
              <a:buChar char="•"/>
              <a:defRPr/>
            </a:pPr>
            <a:r>
              <a:rPr lang="en-US" sz="2200" b="1" dirty="0"/>
              <a:t>And other subjects based on the output of  WP5A May 2023</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200" dirty="0">
                <a:solidFill>
                  <a:srgbClr val="0000CC"/>
                </a:solidFill>
                <a:latin typeface="+mj-lt"/>
                <a:hlinkClick r:id="rId2">
                  <a:extLst>
                    <a:ext uri="{A12FA001-AC4F-418D-AE19-62706E023703}">
                      <ahyp:hlinkClr xmlns:ahyp="http://schemas.microsoft.com/office/drawing/2018/hyperlinkcolor" val="tx"/>
                    </a:ext>
                  </a:extLst>
                </a:hlinkClick>
              </a:rPr>
              <a:t>Tuesday 2023-05-09 - Thursday 2023-05-18 </a:t>
            </a:r>
            <a:endParaRPr lang="en-US" sz="22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[August 3, 2013, 4-5PM PT]</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2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July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a:latin typeface="Times New Roman" panose="02020603050405020304" pitchFamily="18" charset="0"/>
                <a:ea typeface="MS Gothic" panose="020B0609070205080204" pitchFamily="49" charset="-128"/>
              </a:rPr>
              <a:t>2. 	Proposed </a:t>
            </a:r>
            <a:r>
              <a:rPr lang="en-US" sz="1200" kern="1200" dirty="0">
                <a:latin typeface="Times New Roman" panose="02020603050405020304" pitchFamily="18" charset="0"/>
                <a:ea typeface="MS Gothic" panose="020B0609070205080204" pitchFamily="49" charset="-128"/>
              </a:rPr>
              <a:t>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July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13,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July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July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https://web.cvent.com/event/c50eaa77-9484-4a50-9d20-378149a0ecb6/summary</a:t>
            </a:r>
            <a:endParaRPr lang="en-US" dirty="0">
              <a:solidFill>
                <a:srgbClr val="0000CC"/>
              </a:solidFill>
            </a:endParaRP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88021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Review of contributions to and output documents of WP5A May 2023 session</a:t>
            </a:r>
          </a:p>
          <a:p>
            <a:pPr marL="457200" indent="-457200">
              <a:spcBef>
                <a:spcPts val="200"/>
              </a:spcBef>
              <a:buFont typeface="Times New Roman" panose="02020603050405020304" pitchFamily="18" charset="0"/>
              <a:buAutoNum type="arabicPeriod"/>
              <a:defRPr/>
            </a:pPr>
            <a:r>
              <a:rPr lang="en-US" sz="2000" dirty="0"/>
              <a:t>Ad Hoc Endorsement/Approvals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16 2023 (Plenary)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https://mentor.ieee.org/802.11/dcn/23/11-23-0210-00-0itu-itu-ahg-minutes-for-march-2023-plenary.docx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68826</TotalTime>
  <Words>2733</Words>
  <Application>Microsoft Office PowerPoint</Application>
  <PresentationFormat>Widescreen</PresentationFormat>
  <Paragraphs>270</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802 plenary session</vt:lpstr>
      <vt:lpstr>Agenda</vt:lpstr>
      <vt:lpstr>Approval of Minutes of Previous Meeting</vt:lpstr>
      <vt:lpstr>Contributions</vt:lpstr>
      <vt:lpstr>Updates from ITU-R WP5A: Input Contributions</vt:lpstr>
      <vt:lpstr>Updates from ITU-R WP5A: Contributions Observations(1/2)</vt:lpstr>
      <vt:lpstr>Updates from ITU-R WP5A: Contributions Observations (2/2)</vt:lpstr>
      <vt:lpstr>Chairman Report &amp; Output Docs of WP5A May 2023 (1/2)</vt:lpstr>
      <vt:lpstr>Chairman Report &amp; Output Docs of WP5A May 2023 (2/2)</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510</cp:revision>
  <cp:lastPrinted>1601-01-01T00:00:00Z</cp:lastPrinted>
  <dcterms:created xsi:type="dcterms:W3CDTF">2017-06-02T20:57:23Z</dcterms:created>
  <dcterms:modified xsi:type="dcterms:W3CDTF">2023-07-13T05:04:33Z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