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6D5967-404F-40E7-ADFB-C6129083B9E5}" v="13" dt="2023-07-05T20:07:54.1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72" d="100"/>
          <a:sy n="72" d="100"/>
        </p:scale>
        <p:origin x="822"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c1807ccf97ce491d" providerId="LiveId" clId="{036D5967-404F-40E7-ADFB-C6129083B9E5}"/>
    <pc:docChg chg="undo custSel addSld delSld modSld modMainMaster">
      <pc:chgData name="Jim Lansford" userId="c1807ccf97ce491d" providerId="LiveId" clId="{036D5967-404F-40E7-ADFB-C6129083B9E5}" dt="2023-07-05T20:08:22.137" v="649" actId="313"/>
      <pc:docMkLst>
        <pc:docMk/>
      </pc:docMkLst>
      <pc:sldChg chg="modSp mod">
        <pc:chgData name="Jim Lansford" userId="c1807ccf97ce491d" providerId="LiveId" clId="{036D5967-404F-40E7-ADFB-C6129083B9E5}" dt="2023-06-05T07:49:47.202" v="56" actId="20577"/>
        <pc:sldMkLst>
          <pc:docMk/>
          <pc:sldMk cId="0" sldId="287"/>
        </pc:sldMkLst>
        <pc:spChg chg="mod">
          <ac:chgData name="Jim Lansford" userId="c1807ccf97ce491d" providerId="LiveId" clId="{036D5967-404F-40E7-ADFB-C6129083B9E5}" dt="2023-06-05T07:48:35.278" v="32"/>
          <ac:spMkLst>
            <pc:docMk/>
            <pc:sldMk cId="0" sldId="287"/>
            <ac:spMk id="23557" creationId="{F1B9545A-0D8B-4ACB-B532-547F61DED5F6}"/>
          </ac:spMkLst>
        </pc:spChg>
        <pc:spChg chg="mod">
          <ac:chgData name="Jim Lansford" userId="c1807ccf97ce491d" providerId="LiveId" clId="{036D5967-404F-40E7-ADFB-C6129083B9E5}" dt="2023-06-05T07:49:47.202" v="56" actId="20577"/>
          <ac:spMkLst>
            <pc:docMk/>
            <pc:sldMk cId="0" sldId="287"/>
            <ac:spMk id="23558" creationId="{AC85EADC-97E6-4293-806A-F094E6216527}"/>
          </ac:spMkLst>
        </pc:spChg>
      </pc:sldChg>
      <pc:sldChg chg="modSp mod">
        <pc:chgData name="Jim Lansford" userId="c1807ccf97ce491d" providerId="LiveId" clId="{036D5967-404F-40E7-ADFB-C6129083B9E5}" dt="2023-06-05T07:49:52.214" v="60" actId="20577"/>
        <pc:sldMkLst>
          <pc:docMk/>
          <pc:sldMk cId="0" sldId="288"/>
        </pc:sldMkLst>
        <pc:spChg chg="mod">
          <ac:chgData name="Jim Lansford" userId="c1807ccf97ce491d" providerId="LiveId" clId="{036D5967-404F-40E7-ADFB-C6129083B9E5}" dt="2023-06-05T07:48:41.283" v="33"/>
          <ac:spMkLst>
            <pc:docMk/>
            <pc:sldMk cId="0" sldId="288"/>
            <ac:spMk id="24581" creationId="{1388623F-BA91-4368-8E19-DF30147FE90E}"/>
          </ac:spMkLst>
        </pc:spChg>
        <pc:spChg chg="mod">
          <ac:chgData name="Jim Lansford" userId="c1807ccf97ce491d" providerId="LiveId" clId="{036D5967-404F-40E7-ADFB-C6129083B9E5}" dt="2023-06-05T07:49:52.214" v="60" actId="20577"/>
          <ac:spMkLst>
            <pc:docMk/>
            <pc:sldMk cId="0" sldId="288"/>
            <ac:spMk id="24582" creationId="{25CF7BA2-7620-4EF4-9B14-3FA082AF956E}"/>
          </ac:spMkLst>
        </pc:spChg>
      </pc:sldChg>
      <pc:sldChg chg="modSp mod">
        <pc:chgData name="Jim Lansford" userId="c1807ccf97ce491d" providerId="LiveId" clId="{036D5967-404F-40E7-ADFB-C6129083B9E5}" dt="2023-06-05T07:49:58.387" v="64" actId="20577"/>
        <pc:sldMkLst>
          <pc:docMk/>
          <pc:sldMk cId="0" sldId="289"/>
        </pc:sldMkLst>
        <pc:spChg chg="mod">
          <ac:chgData name="Jim Lansford" userId="c1807ccf97ce491d" providerId="LiveId" clId="{036D5967-404F-40E7-ADFB-C6129083B9E5}" dt="2023-06-05T07:48:46.132" v="34"/>
          <ac:spMkLst>
            <pc:docMk/>
            <pc:sldMk cId="0" sldId="289"/>
            <ac:spMk id="25605" creationId="{F317BA09-23E9-4E76-A792-120F189904F5}"/>
          </ac:spMkLst>
        </pc:spChg>
        <pc:spChg chg="mod">
          <ac:chgData name="Jim Lansford" userId="c1807ccf97ce491d" providerId="LiveId" clId="{036D5967-404F-40E7-ADFB-C6129083B9E5}" dt="2023-06-05T07:49:58.387" v="64" actId="20577"/>
          <ac:spMkLst>
            <pc:docMk/>
            <pc:sldMk cId="0" sldId="289"/>
            <ac:spMk id="25606" creationId="{47345D02-EFFB-4127-A9BF-122EA00051D0}"/>
          </ac:spMkLst>
        </pc:spChg>
      </pc:sldChg>
      <pc:sldChg chg="modSp mod">
        <pc:chgData name="Jim Lansford" userId="c1807ccf97ce491d" providerId="LiveId" clId="{036D5967-404F-40E7-ADFB-C6129083B9E5}" dt="2023-06-28T10:43:11.189" v="602"/>
        <pc:sldMkLst>
          <pc:docMk/>
          <pc:sldMk cId="0" sldId="331"/>
        </pc:sldMkLst>
        <pc:spChg chg="mod">
          <ac:chgData name="Jim Lansford" userId="c1807ccf97ce491d" providerId="LiveId" clId="{036D5967-404F-40E7-ADFB-C6129083B9E5}" dt="2023-06-05T07:48:04.364" v="28" actId="20577"/>
          <ac:spMkLst>
            <pc:docMk/>
            <pc:sldMk cId="0" sldId="331"/>
            <ac:spMk id="15362" creationId="{EB8D47FA-9379-4FE3-9170-9C2567C95305}"/>
          </ac:spMkLst>
        </pc:spChg>
        <pc:spChg chg="mod">
          <ac:chgData name="Jim Lansford" userId="c1807ccf97ce491d" providerId="LiveId" clId="{036D5967-404F-40E7-ADFB-C6129083B9E5}" dt="2023-06-05T07:46:41.548" v="9" actId="20577"/>
          <ac:spMkLst>
            <pc:docMk/>
            <pc:sldMk cId="0" sldId="331"/>
            <ac:spMk id="15365" creationId="{3466BA2A-8613-4051-B457-B39178A6B2CB}"/>
          </ac:spMkLst>
        </pc:spChg>
        <pc:graphicFrameChg chg="mod">
          <ac:chgData name="Jim Lansford" userId="c1807ccf97ce491d" providerId="LiveId" clId="{036D5967-404F-40E7-ADFB-C6129083B9E5}" dt="2023-06-28T10:43:11.189" v="602"/>
          <ac:graphicFrameMkLst>
            <pc:docMk/>
            <pc:sldMk cId="0" sldId="331"/>
            <ac:graphicFrameMk id="15368" creationId="{F5163E98-425C-4593-9D48-97ED102A4E30}"/>
          </ac:graphicFrameMkLst>
        </pc:graphicFrameChg>
      </pc:sldChg>
      <pc:sldChg chg="modSp mod">
        <pc:chgData name="Jim Lansford" userId="c1807ccf97ce491d" providerId="LiveId" clId="{036D5967-404F-40E7-ADFB-C6129083B9E5}" dt="2023-06-05T07:50:04.563" v="68" actId="20577"/>
        <pc:sldMkLst>
          <pc:docMk/>
          <pc:sldMk cId="0" sldId="380"/>
        </pc:sldMkLst>
        <pc:spChg chg="mod">
          <ac:chgData name="Jim Lansford" userId="c1807ccf97ce491d" providerId="LiveId" clId="{036D5967-404F-40E7-ADFB-C6129083B9E5}" dt="2023-06-05T07:48:50.411" v="35"/>
          <ac:spMkLst>
            <pc:docMk/>
            <pc:sldMk cId="0" sldId="380"/>
            <ac:spMk id="26626" creationId="{71C7278C-664E-43F2-A589-4C9E2D718D83}"/>
          </ac:spMkLst>
        </pc:spChg>
        <pc:spChg chg="mod">
          <ac:chgData name="Jim Lansford" userId="c1807ccf97ce491d" providerId="LiveId" clId="{036D5967-404F-40E7-ADFB-C6129083B9E5}" dt="2023-06-05T07:50:04.563" v="68" actId="20577"/>
          <ac:spMkLst>
            <pc:docMk/>
            <pc:sldMk cId="0" sldId="380"/>
            <ac:spMk id="26630" creationId="{637FAB1C-A7BF-4C3A-B4CB-D93C33C290CE}"/>
          </ac:spMkLst>
        </pc:spChg>
      </pc:sldChg>
      <pc:sldChg chg="addSp delSp modSp mod">
        <pc:chgData name="Jim Lansford" userId="c1807ccf97ce491d" providerId="LiveId" clId="{036D5967-404F-40E7-ADFB-C6129083B9E5}" dt="2023-06-27T04:44:54.930" v="468"/>
        <pc:sldMkLst>
          <pc:docMk/>
          <pc:sldMk cId="0" sldId="381"/>
        </pc:sldMkLst>
        <pc:spChg chg="add del">
          <ac:chgData name="Jim Lansford" userId="c1807ccf97ce491d" providerId="LiveId" clId="{036D5967-404F-40E7-ADFB-C6129083B9E5}" dt="2023-06-27T04:44:54.930" v="468"/>
          <ac:spMkLst>
            <pc:docMk/>
            <pc:sldMk cId="0" sldId="381"/>
            <ac:spMk id="2" creationId="{20715406-40D1-AE77-B177-30252D511130}"/>
          </ac:spMkLst>
        </pc:spChg>
        <pc:spChg chg="mod">
          <ac:chgData name="Jim Lansford" userId="c1807ccf97ce491d" providerId="LiveId" clId="{036D5967-404F-40E7-ADFB-C6129083B9E5}" dt="2023-06-05T07:48:56.366" v="36"/>
          <ac:spMkLst>
            <pc:docMk/>
            <pc:sldMk cId="0" sldId="381"/>
            <ac:spMk id="28674" creationId="{DD1B7141-5835-4EAB-AE1C-C4ADE7CF5B9F}"/>
          </ac:spMkLst>
        </pc:spChg>
        <pc:spChg chg="mod">
          <ac:chgData name="Jim Lansford" userId="c1807ccf97ce491d" providerId="LiveId" clId="{036D5967-404F-40E7-ADFB-C6129083B9E5}" dt="2023-06-05T07:50:11.088" v="72" actId="20577"/>
          <ac:spMkLst>
            <pc:docMk/>
            <pc:sldMk cId="0" sldId="381"/>
            <ac:spMk id="28678" creationId="{17BBD8C2-305C-4418-AC65-C73B0B848329}"/>
          </ac:spMkLst>
        </pc:spChg>
      </pc:sldChg>
      <pc:sldChg chg="modSp mod">
        <pc:chgData name="Jim Lansford" userId="c1807ccf97ce491d" providerId="LiveId" clId="{036D5967-404F-40E7-ADFB-C6129083B9E5}" dt="2023-06-12T12:13:31.136" v="88" actId="20577"/>
        <pc:sldMkLst>
          <pc:docMk/>
          <pc:sldMk cId="0" sldId="394"/>
        </pc:sldMkLst>
        <pc:spChg chg="mod">
          <ac:chgData name="Jim Lansford" userId="c1807ccf97ce491d" providerId="LiveId" clId="{036D5967-404F-40E7-ADFB-C6129083B9E5}" dt="2023-06-12T12:13:31.136" v="88" actId="20577"/>
          <ac:spMkLst>
            <pc:docMk/>
            <pc:sldMk cId="0" sldId="394"/>
            <ac:spMk id="17412" creationId="{296EDD78-84C3-4E11-A20D-1A09A5B2EE44}"/>
          </ac:spMkLst>
        </pc:spChg>
        <pc:spChg chg="mod">
          <ac:chgData name="Jim Lansford" userId="c1807ccf97ce491d" providerId="LiveId" clId="{036D5967-404F-40E7-ADFB-C6129083B9E5}" dt="2023-06-05T07:49:29.476" v="44" actId="20577"/>
          <ac:spMkLst>
            <pc:docMk/>
            <pc:sldMk cId="0" sldId="394"/>
            <ac:spMk id="17413" creationId="{3099FF58-2261-466B-BBEC-6E2B3CE6A0FA}"/>
          </ac:spMkLst>
        </pc:spChg>
        <pc:spChg chg="mod">
          <ac:chgData name="Jim Lansford" userId="c1807ccf97ce491d" providerId="LiveId" clId="{036D5967-404F-40E7-ADFB-C6129083B9E5}" dt="2023-06-05T07:48:16.103" v="29"/>
          <ac:spMkLst>
            <pc:docMk/>
            <pc:sldMk cId="0" sldId="394"/>
            <ac:spMk id="17414" creationId="{9677A13B-8CCE-49A1-A327-551272E15F42}"/>
          </ac:spMkLst>
        </pc:spChg>
      </pc:sldChg>
      <pc:sldChg chg="modSp mod">
        <pc:chgData name="Jim Lansford" userId="c1807ccf97ce491d" providerId="LiveId" clId="{036D5967-404F-40E7-ADFB-C6129083B9E5}" dt="2023-06-28T10:42:09.374" v="598" actId="20577"/>
        <pc:sldMkLst>
          <pc:docMk/>
          <pc:sldMk cId="0" sldId="395"/>
        </pc:sldMkLst>
        <pc:spChg chg="mod">
          <ac:chgData name="Jim Lansford" userId="c1807ccf97ce491d" providerId="LiveId" clId="{036D5967-404F-40E7-ADFB-C6129083B9E5}" dt="2023-06-05T07:48:21.566" v="30"/>
          <ac:spMkLst>
            <pc:docMk/>
            <pc:sldMk cId="0" sldId="395"/>
            <ac:spMk id="2" creationId="{AACC27E7-4042-4093-9C3F-004EC99F5A07}"/>
          </ac:spMkLst>
        </pc:spChg>
        <pc:spChg chg="mod">
          <ac:chgData name="Jim Lansford" userId="c1807ccf97ce491d" providerId="LiveId" clId="{036D5967-404F-40E7-ADFB-C6129083B9E5}" dt="2023-06-05T07:49:34.991" v="48" actId="20577"/>
          <ac:spMkLst>
            <pc:docMk/>
            <pc:sldMk cId="0" sldId="395"/>
            <ac:spMk id="19462" creationId="{B8004815-DEEF-4991-9863-C4D400CADE6E}"/>
          </ac:spMkLst>
        </pc:spChg>
        <pc:spChg chg="mod">
          <ac:chgData name="Jim Lansford" userId="c1807ccf97ce491d" providerId="LiveId" clId="{036D5967-404F-40E7-ADFB-C6129083B9E5}" dt="2023-06-28T10:42:09.374" v="598" actId="20577"/>
          <ac:spMkLst>
            <pc:docMk/>
            <pc:sldMk cId="0" sldId="395"/>
            <ac:spMk id="19463" creationId="{014A845C-CDC6-4811-8948-EAB07A9434A5}"/>
          </ac:spMkLst>
        </pc:spChg>
      </pc:sldChg>
      <pc:sldChg chg="modSp mod">
        <pc:chgData name="Jim Lansford" userId="c1807ccf97ce491d" providerId="LiveId" clId="{036D5967-404F-40E7-ADFB-C6129083B9E5}" dt="2023-06-05T07:50:21.630" v="80" actId="20577"/>
        <pc:sldMkLst>
          <pc:docMk/>
          <pc:sldMk cId="0" sldId="398"/>
        </pc:sldMkLst>
        <pc:spChg chg="mod">
          <ac:chgData name="Jim Lansford" userId="c1807ccf97ce491d" providerId="LiveId" clId="{036D5967-404F-40E7-ADFB-C6129083B9E5}" dt="2023-06-05T07:49:08.239" v="38"/>
          <ac:spMkLst>
            <pc:docMk/>
            <pc:sldMk cId="0" sldId="398"/>
            <ac:spMk id="30722" creationId="{FFF4883A-356D-4EF9-AC41-BDBF12F35FC7}"/>
          </ac:spMkLst>
        </pc:spChg>
        <pc:spChg chg="mod">
          <ac:chgData name="Jim Lansford" userId="c1807ccf97ce491d" providerId="LiveId" clId="{036D5967-404F-40E7-ADFB-C6129083B9E5}" dt="2023-06-05T07:50:21.630" v="80" actId="20577"/>
          <ac:spMkLst>
            <pc:docMk/>
            <pc:sldMk cId="0" sldId="398"/>
            <ac:spMk id="30726" creationId="{3178B0FC-1D22-4D90-ACE3-91AE38FDEC74}"/>
          </ac:spMkLst>
        </pc:spChg>
      </pc:sldChg>
      <pc:sldChg chg="modSp mod">
        <pc:chgData name="Jim Lansford" userId="c1807ccf97ce491d" providerId="LiveId" clId="{036D5967-404F-40E7-ADFB-C6129083B9E5}" dt="2023-06-05T07:49:40.701" v="52" actId="20577"/>
        <pc:sldMkLst>
          <pc:docMk/>
          <pc:sldMk cId="0" sldId="399"/>
        </pc:sldMkLst>
        <pc:spChg chg="mod">
          <ac:chgData name="Jim Lansford" userId="c1807ccf97ce491d" providerId="LiveId" clId="{036D5967-404F-40E7-ADFB-C6129083B9E5}" dt="2023-06-05T07:49:40.701" v="52" actId="20577"/>
          <ac:spMkLst>
            <pc:docMk/>
            <pc:sldMk cId="0" sldId="399"/>
            <ac:spMk id="21509" creationId="{66ABEAA8-6102-42F1-B2B5-D041D51BC3B5}"/>
          </ac:spMkLst>
        </pc:spChg>
        <pc:spChg chg="mod">
          <ac:chgData name="Jim Lansford" userId="c1807ccf97ce491d" providerId="LiveId" clId="{036D5967-404F-40E7-ADFB-C6129083B9E5}" dt="2023-06-05T07:48:30.018" v="31"/>
          <ac:spMkLst>
            <pc:docMk/>
            <pc:sldMk cId="0" sldId="399"/>
            <ac:spMk id="21510" creationId="{BC2F2D94-CE20-4CC4-A970-C702307CF4E8}"/>
          </ac:spMkLst>
        </pc:spChg>
      </pc:sldChg>
      <pc:sldChg chg="modSp mod">
        <pc:chgData name="Jim Lansford" userId="c1807ccf97ce491d" providerId="LiveId" clId="{036D5967-404F-40E7-ADFB-C6129083B9E5}" dt="2023-07-05T20:08:22.137" v="649" actId="313"/>
        <pc:sldMkLst>
          <pc:docMk/>
          <pc:sldMk cId="0" sldId="403"/>
        </pc:sldMkLst>
        <pc:spChg chg="mod">
          <ac:chgData name="Jim Lansford" userId="c1807ccf97ce491d" providerId="LiveId" clId="{036D5967-404F-40E7-ADFB-C6129083B9E5}" dt="2023-07-05T20:07:54.112" v="613"/>
          <ac:spMkLst>
            <pc:docMk/>
            <pc:sldMk cId="0" sldId="403"/>
            <ac:spMk id="31750" creationId="{EA520893-4A80-489E-B0A3-8A8E60F21D8C}"/>
          </ac:spMkLst>
        </pc:spChg>
        <pc:spChg chg="mod">
          <ac:chgData name="Jim Lansford" userId="c1807ccf97ce491d" providerId="LiveId" clId="{036D5967-404F-40E7-ADFB-C6129083B9E5}" dt="2023-06-05T07:50:29.138" v="84" actId="20577"/>
          <ac:spMkLst>
            <pc:docMk/>
            <pc:sldMk cId="0" sldId="403"/>
            <ac:spMk id="32770" creationId="{DA6ECDF6-F963-4A14-B6AD-3DB13CD0B8AE}"/>
          </ac:spMkLst>
        </pc:spChg>
        <pc:spChg chg="mod">
          <ac:chgData name="Jim Lansford" userId="c1807ccf97ce491d" providerId="LiveId" clId="{036D5967-404F-40E7-ADFB-C6129083B9E5}" dt="2023-07-05T20:08:22.137" v="649" actId="313"/>
          <ac:spMkLst>
            <pc:docMk/>
            <pc:sldMk cId="0" sldId="403"/>
            <ac:spMk id="32772" creationId="{623820E4-BDF1-4FCB-89A7-E3729B2C70DD}"/>
          </ac:spMkLst>
        </pc:spChg>
        <pc:spChg chg="mod">
          <ac:chgData name="Jim Lansford" userId="c1807ccf97ce491d" providerId="LiveId" clId="{036D5967-404F-40E7-ADFB-C6129083B9E5}" dt="2023-06-05T07:49:13.196" v="39"/>
          <ac:spMkLst>
            <pc:docMk/>
            <pc:sldMk cId="0" sldId="403"/>
            <ac:spMk id="32774" creationId="{4CC36C46-04A6-4574-AB85-3FC98DF0D1BD}"/>
          </ac:spMkLst>
        </pc:spChg>
      </pc:sldChg>
      <pc:sldChg chg="modSp add mod">
        <pc:chgData name="Jim Lansford" userId="c1807ccf97ce491d" providerId="LiveId" clId="{036D5967-404F-40E7-ADFB-C6129083B9E5}" dt="2023-06-27T04:45:52.636" v="501" actId="20577"/>
        <pc:sldMkLst>
          <pc:docMk/>
          <pc:sldMk cId="1968720319" sldId="2366"/>
        </pc:sldMkLst>
        <pc:spChg chg="mod">
          <ac:chgData name="Jim Lansford" userId="c1807ccf97ce491d" providerId="LiveId" clId="{036D5967-404F-40E7-ADFB-C6129083B9E5}" dt="2023-06-27T04:45:52.636" v="501" actId="20577"/>
          <ac:spMkLst>
            <pc:docMk/>
            <pc:sldMk cId="1968720319" sldId="2366"/>
            <ac:spMk id="5" creationId="{00000000-0000-0000-0000-000000000000}"/>
          </ac:spMkLst>
        </pc:spChg>
        <pc:spChg chg="mod">
          <ac:chgData name="Jim Lansford" userId="c1807ccf97ce491d" providerId="LiveId" clId="{036D5967-404F-40E7-ADFB-C6129083B9E5}" dt="2023-06-27T04:45:26.935" v="473" actId="20577"/>
          <ac:spMkLst>
            <pc:docMk/>
            <pc:sldMk cId="1968720319" sldId="2366"/>
            <ac:spMk id="6" creationId="{00000000-0000-0000-0000-000000000000}"/>
          </ac:spMkLst>
        </pc:spChg>
      </pc:sldChg>
      <pc:sldChg chg="addSp modSp del mod">
        <pc:chgData name="Jim Lansford" userId="c1807ccf97ce491d" providerId="LiveId" clId="{036D5967-404F-40E7-ADFB-C6129083B9E5}" dt="2023-06-27T04:46:02.201" v="502" actId="47"/>
        <pc:sldMkLst>
          <pc:docMk/>
          <pc:sldMk cId="1714843527" sldId="2367"/>
        </pc:sldMkLst>
        <pc:spChg chg="mod">
          <ac:chgData name="Jim Lansford" userId="c1807ccf97ce491d" providerId="LiveId" clId="{036D5967-404F-40E7-ADFB-C6129083B9E5}" dt="2023-06-05T07:49:03.429" v="37"/>
          <ac:spMkLst>
            <pc:docMk/>
            <pc:sldMk cId="1714843527" sldId="2367"/>
            <ac:spMk id="5" creationId="{00000000-0000-0000-0000-000000000000}"/>
          </ac:spMkLst>
        </pc:spChg>
        <pc:spChg chg="mod">
          <ac:chgData name="Jim Lansford" userId="c1807ccf97ce491d" providerId="LiveId" clId="{036D5967-404F-40E7-ADFB-C6129083B9E5}" dt="2023-06-05T07:50:15.898" v="76" actId="20577"/>
          <ac:spMkLst>
            <pc:docMk/>
            <pc:sldMk cId="1714843527" sldId="2367"/>
            <ac:spMk id="6" creationId="{00000000-0000-0000-0000-000000000000}"/>
          </ac:spMkLst>
        </pc:spChg>
        <pc:spChg chg="add">
          <ac:chgData name="Jim Lansford" userId="c1807ccf97ce491d" providerId="LiveId" clId="{036D5967-404F-40E7-ADFB-C6129083B9E5}" dt="2023-06-13T05:35:00.996" v="347" actId="11529"/>
          <ac:spMkLst>
            <pc:docMk/>
            <pc:sldMk cId="1714843527" sldId="2367"/>
            <ac:spMk id="7" creationId="{4FA0500C-2747-99CE-E85E-D2BCB766D61C}"/>
          </ac:spMkLst>
        </pc:spChg>
      </pc:sldChg>
      <pc:sldMasterChg chg="modSp mod">
        <pc:chgData name="Jim Lansford" userId="c1807ccf97ce491d" providerId="LiveId" clId="{036D5967-404F-40E7-ADFB-C6129083B9E5}" dt="2023-06-05T07:47:44.106" v="21" actId="20577"/>
        <pc:sldMasterMkLst>
          <pc:docMk/>
          <pc:sldMasterMk cId="0" sldId="2147483648"/>
        </pc:sldMasterMkLst>
        <pc:spChg chg="mod">
          <ac:chgData name="Jim Lansford" userId="c1807ccf97ce491d" providerId="LiveId" clId="{036D5967-404F-40E7-ADFB-C6129083B9E5}" dt="2023-06-05T07:47:38.212" v="15" actId="20577"/>
          <ac:spMkLst>
            <pc:docMk/>
            <pc:sldMasterMk cId="0" sldId="2147483648"/>
            <ac:spMk id="1028" creationId="{1CADB04A-8BC5-4077-AD64-B68ADEED3033}"/>
          </ac:spMkLst>
        </pc:spChg>
        <pc:spChg chg="mod">
          <ac:chgData name="Jim Lansford" userId="c1807ccf97ce491d" providerId="LiveId" clId="{036D5967-404F-40E7-ADFB-C6129083B9E5}" dt="2023-06-05T07:47:44.106" v="2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July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802.11-23/0966r0</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3/11-23-0866-00-0wng-wng-meeting-minutes-2023-may-orlando-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2023-07-11</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2027561524"/>
              </p:ext>
            </p:extLst>
          </p:nvPr>
        </p:nvGraphicFramePr>
        <p:xfrm>
          <a:off x="1343025" y="2762250"/>
          <a:ext cx="10296525" cy="2914650"/>
        </p:xfrm>
        <a:graphic>
          <a:graphicData uri="http://schemas.openxmlformats.org/presentationml/2006/ole">
            <mc:AlternateContent xmlns:mc="http://schemas.openxmlformats.org/markup-compatibility/2006">
              <mc:Choice xmlns:v="urn:schemas-microsoft-com:vml" Requires="v">
                <p:oleObj name="Document" r:id="rId3" imgW="8058424" imgH="2282211" progId="Word.Document.8">
                  <p:embed/>
                </p:oleObj>
              </mc:Choice>
              <mc:Fallback>
                <p:oleObj name="Document" r:id="rId3" imgW="8058424" imgH="2282211"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43025" y="2762250"/>
                        <a:ext cx="10296525" cy="2914650"/>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Jim Lansford (</a:t>
            </a:r>
            <a:r>
              <a:rPr lang="en-GB" dirty="0" err="1"/>
              <a:t>FaraFir</a:t>
            </a:r>
            <a:r>
              <a:rPr lang="en-GB" dirty="0"/>
              <a:t>)</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11 July 2023, 0800-1000 </a:t>
            </a:r>
            <a:r>
              <a:rPr lang="en-US" altLang="en-US" sz="1800">
                <a:solidFill>
                  <a:schemeClr val="tx2"/>
                </a:solidFill>
              </a:rPr>
              <a:t>Central European </a:t>
            </a:r>
            <a:r>
              <a:rPr lang="en-US" altLang="en-US" sz="1800" dirty="0">
                <a:solidFill>
                  <a:schemeClr val="tx2"/>
                </a:solidFill>
              </a:rPr>
              <a:t>Summer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297144" cy="4176217"/>
          </a:xfrm>
        </p:spPr>
        <p:txBody>
          <a:bodyPr>
            <a:normAutofit fontScale="92500" lnSpcReduction="10000"/>
          </a:bodyPr>
          <a:lstStyle/>
          <a:p>
            <a:pPr marL="457200" indent="-457200">
              <a:lnSpc>
                <a:spcPct val="120000"/>
              </a:lnSpc>
              <a:spcBef>
                <a:spcPts val="0"/>
              </a:spcBef>
              <a:defRPr/>
            </a:pPr>
            <a:r>
              <a:rPr lang="en-GB" altLang="en-US" dirty="0"/>
              <a:t>Announcements</a:t>
            </a:r>
          </a:p>
          <a:p>
            <a:pPr marL="457200" indent="-457200">
              <a:lnSpc>
                <a:spcPct val="120000"/>
              </a:lnSpc>
              <a:spcBef>
                <a:spcPts val="0"/>
              </a:spcBef>
              <a:defRPr/>
            </a:pPr>
            <a:r>
              <a:rPr lang="en-GB" altLang="en-US" dirty="0"/>
              <a:t>Approval of Previous meeting minutes </a:t>
            </a:r>
          </a:p>
          <a:p>
            <a:pPr marL="838200" lvl="1" indent="-381000">
              <a:lnSpc>
                <a:spcPct val="120000"/>
              </a:lnSpc>
              <a:spcBef>
                <a:spcPts val="0"/>
              </a:spcBef>
              <a:defRPr/>
            </a:pPr>
            <a:r>
              <a:rPr lang="en-GB" altLang="en-US" sz="1800" dirty="0"/>
              <a:t>Minutes from May:</a:t>
            </a:r>
          </a:p>
          <a:p>
            <a:pPr marL="1181100" lvl="2" indent="-381000">
              <a:lnSpc>
                <a:spcPct val="120000"/>
              </a:lnSpc>
              <a:spcBef>
                <a:spcPts val="0"/>
              </a:spcBef>
              <a:defRPr/>
            </a:pPr>
            <a:r>
              <a:rPr lang="en-GB" altLang="en-US" sz="1600" dirty="0">
                <a:hlinkClick r:id="rId3"/>
              </a:rPr>
              <a:t>https://mentor.ieee.org/802.11/dcn/23/11-23-0866-00-0wng-wng-meeting-minutes-2023-may-orlando-meeting.docx</a:t>
            </a:r>
            <a:r>
              <a:rPr lang="en-GB" altLang="en-US" sz="1600" dirty="0"/>
              <a:t> </a:t>
            </a:r>
          </a:p>
          <a:p>
            <a:pPr marL="438150" indent="-381000">
              <a:lnSpc>
                <a:spcPct val="120000"/>
              </a:lnSpc>
              <a:spcBef>
                <a:spcPts val="0"/>
              </a:spcBef>
              <a:defRPr/>
            </a:pPr>
            <a:r>
              <a:rPr lang="en-GB" altLang="en-US" dirty="0"/>
              <a:t>Presentations</a:t>
            </a:r>
          </a:p>
          <a:p>
            <a:pPr marL="857250" lvl="1" indent="-457200">
              <a:lnSpc>
                <a:spcPct val="120000"/>
              </a:lnSpc>
              <a:spcBef>
                <a:spcPts val="0"/>
              </a:spcBef>
              <a:defRPr/>
            </a:pPr>
            <a:r>
              <a:rPr lang="en-US" sz="1800" dirty="0"/>
              <a:t>“Experiment Results with Wi-Fi to Li-Fi Offloading in an Office Environment,” Thomas </a:t>
            </a:r>
            <a:r>
              <a:rPr lang="en-US" sz="1800" dirty="0" err="1"/>
              <a:t>Sandholm</a:t>
            </a:r>
            <a:r>
              <a:rPr lang="en-US" sz="1800" dirty="0"/>
              <a:t> (Cable Labs)</a:t>
            </a:r>
          </a:p>
          <a:p>
            <a:pPr marL="857250" lvl="1" indent="-457200">
              <a:lnSpc>
                <a:spcPct val="120000"/>
              </a:lnSpc>
              <a:spcBef>
                <a:spcPts val="0"/>
              </a:spcBef>
              <a:defRPr/>
            </a:pPr>
            <a:r>
              <a:rPr lang="en-US" sz="1800" dirty="0"/>
              <a:t>“Multi-BSS Network Simulation with ns-3: A Status Update,” Sumit Roy (University of Washington)</a:t>
            </a:r>
          </a:p>
          <a:p>
            <a:pPr marL="857250" lvl="1" indent="-457200">
              <a:lnSpc>
                <a:spcPct val="120000"/>
              </a:lnSpc>
              <a:spcBef>
                <a:spcPts val="0"/>
              </a:spcBef>
              <a:defRPr/>
            </a:pPr>
            <a:r>
              <a:rPr lang="en-US" sz="1800" dirty="0"/>
              <a:t>“Band Management Challenges for 802.11be and Beyond,” Daniele </a:t>
            </a:r>
            <a:r>
              <a:rPr lang="en-US" sz="1800" dirty="0" err="1"/>
              <a:t>Medda</a:t>
            </a:r>
            <a:r>
              <a:rPr lang="en-US" sz="1800" dirty="0"/>
              <a:t>, Athanasios </a:t>
            </a:r>
            <a:r>
              <a:rPr lang="en-US" sz="1800" dirty="0" err="1"/>
              <a:t>Iossifides</a:t>
            </a:r>
            <a:r>
              <a:rPr lang="en-US" sz="1800" dirty="0"/>
              <a:t> and </a:t>
            </a:r>
            <a:r>
              <a:rPr lang="en-US" sz="1800" dirty="0" err="1"/>
              <a:t>Periklis</a:t>
            </a:r>
            <a:r>
              <a:rPr lang="en-US" sz="1800" dirty="0"/>
              <a:t> </a:t>
            </a:r>
            <a:r>
              <a:rPr lang="en-US" sz="1800" dirty="0" err="1"/>
              <a:t>Chatzimisios</a:t>
            </a:r>
            <a:r>
              <a:rPr lang="en-US" sz="1800" dirty="0"/>
              <a:t> (International Hellenic University)</a:t>
            </a:r>
          </a:p>
          <a:p>
            <a:pPr marL="457200" indent="-457200">
              <a:lnSpc>
                <a:spcPct val="120000"/>
              </a:lnSpc>
              <a:spcBef>
                <a:spcPts val="0"/>
              </a:spcBef>
              <a:defRPr/>
            </a:pPr>
            <a:r>
              <a:rPr lang="en-US" altLang="en-US" dirty="0"/>
              <a:t>Plans for September 2023</a:t>
            </a:r>
          </a:p>
          <a:p>
            <a:pPr marL="857250" lvl="1" indent="-457200" eaLnBrk="1" hangingPunct="1">
              <a:lnSpc>
                <a:spcPct val="120000"/>
              </a:lnSpc>
              <a:spcBef>
                <a:spcPts val="0"/>
              </a:spcBef>
              <a:defRPr/>
            </a:pPr>
            <a:r>
              <a:rPr lang="en-US" altLang="en-US" sz="1800" dirty="0">
                <a:solidFill>
                  <a:srgbClr val="000000"/>
                </a:solidFill>
              </a:rPr>
              <a:t>Chair will make a call for presentations in advance</a:t>
            </a:r>
          </a:p>
          <a:p>
            <a:pPr marL="457200" indent="-457200">
              <a:lnSpc>
                <a:spcPct val="12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July</a:t>
            </a:r>
            <a:r>
              <a:rPr lang="en-GB" altLang="en-US" sz="3200" dirty="0"/>
              <a:t> 2023</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52612"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just">
              <a:spcBef>
                <a:spcPct val="0"/>
              </a:spcBef>
              <a:buFontTx/>
              <a:buNone/>
            </a:pPr>
            <a:r>
              <a:rPr lang="en-US" altLang="en-US" sz="1800" dirty="0"/>
              <a:t>July 2023</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May 2023 WNG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11 July 2023, 0800-1000 Central European Summer Time</a:t>
            </a:r>
          </a:p>
          <a:p>
            <a:pPr marL="457200" indent="-457200" eaLnBrk="1" hangingPunct="1">
              <a:lnSpc>
                <a:spcPct val="90000"/>
              </a:lnSpc>
              <a:defRPr/>
            </a:pPr>
            <a:r>
              <a:rPr lang="en-US" altLang="en-US" sz="2000" dirty="0"/>
              <a:t>Plans for September 2023</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3.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76290</TotalTime>
  <Words>1417</Words>
  <Application>Microsoft Office PowerPoint</Application>
  <PresentationFormat>Widescreen</PresentationFormat>
  <Paragraphs>179</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Microsoft Word 97 - 2003 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July 802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1269</cp:revision>
  <cp:lastPrinted>1998-02-10T13:28:06Z</cp:lastPrinted>
  <dcterms:created xsi:type="dcterms:W3CDTF">2004-12-02T14:01:45Z</dcterms:created>
  <dcterms:modified xsi:type="dcterms:W3CDTF">2023-07-05T20:08:22Z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