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331" r:id="rId5"/>
    <p:sldId id="332" r:id="rId6"/>
    <p:sldId id="386" r:id="rId7"/>
  </p:sldIdLst>
  <p:sldSz cx="12192000" cy="6858000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1" autoAdjust="0"/>
    <p:restoredTop sz="94643" autoAdjust="0"/>
  </p:normalViewPr>
  <p:slideViewPr>
    <p:cSldViewPr>
      <p:cViewPr varScale="1">
        <p:scale>
          <a:sx n="103" d="100"/>
          <a:sy n="103" d="100"/>
        </p:scale>
        <p:origin x="126" y="102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738" y="2868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m Lansford" userId="a4fe446c-a46d-4105-b32e-f064615612ff" providerId="ADAL" clId="{F57393CB-3AD8-4A77-9241-7A81D89BB242}"/>
    <pc:docChg chg="undo custSel modSld">
      <pc:chgData name="Jim Lansford" userId="a4fe446c-a46d-4105-b32e-f064615612ff" providerId="ADAL" clId="{F57393CB-3AD8-4A77-9241-7A81D89BB242}" dt="2023-03-15T23:22:39.579" v="331" actId="20577"/>
      <pc:docMkLst>
        <pc:docMk/>
      </pc:docMkLst>
      <pc:sldChg chg="modSp mod">
        <pc:chgData name="Jim Lansford" userId="a4fe446c-a46d-4105-b32e-f064615612ff" providerId="ADAL" clId="{F57393CB-3AD8-4A77-9241-7A81D89BB242}" dt="2023-03-15T23:22:39.579" v="331" actId="20577"/>
        <pc:sldMkLst>
          <pc:docMk/>
          <pc:sldMk cId="0" sldId="386"/>
        </pc:sldMkLst>
        <pc:spChg chg="mod">
          <ac:chgData name="Jim Lansford" userId="a4fe446c-a46d-4105-b32e-f064615612ff" providerId="ADAL" clId="{F57393CB-3AD8-4A77-9241-7A81D89BB242}" dt="2023-03-15T23:22:39.579" v="331" actId="20577"/>
          <ac:spMkLst>
            <pc:docMk/>
            <pc:sldMk cId="0" sldId="386"/>
            <ac:spMk id="15365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827088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1D362CC-36D6-4BC3-B509-B73C4EE088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388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0888"/>
            <a:ext cx="6596062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9E5BB007-EFAA-40E2-BD33-26E4EDE4351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07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B6A31C27-B09A-4880-B9CE-D62100860083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3978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60D2CC4C-3E45-403F-B1FF-28CA88101F17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335" rIns="95335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28465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CE31C515-4596-4B3E-8972-F5FD6C34C3AA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3" y="750888"/>
            <a:ext cx="6596062" cy="3711575"/>
          </a:xfrm>
          <a:ln cap="flat"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</p:spPr>
        <p:txBody>
          <a:bodyPr lIns="95230" tIns="46028" rIns="95230" bIns="46028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8565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0CAADD7-AAC6-49EF-8DF6-A0D2EA0F556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98749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CB419C4-B35A-4265-B622-2527E858DD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89208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05BF8EB-604C-425C-A0EC-4775B7AB90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6671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968214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May 2016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7232" y="6475413"/>
            <a:ext cx="206466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Jim Lansford, Chair (Qualcomm)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12366C1-4726-4453-8DE9-4CAACBB0E4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20812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9565D836-78DA-45C0-978E-A11984EF160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8063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E5E5EFA-D712-4E83-82AA-F2E9D5E1CC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3436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CA99DD-D188-4AC5-B461-303B73A0994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40941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6013093-2BDC-4611-A772-DB517754E02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7181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4427B4A-AC77-4506-8E20-7F46E084EA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2028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E8D0984B-7DAE-472B-AABF-C70CD57D4C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8932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BB07DA8-C863-4F75-BDAE-728E8B117FC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9686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7" y="332601"/>
            <a:ext cx="134011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altLang="en-US" dirty="0"/>
              <a:t>January 2023</a:t>
            </a:r>
            <a:endParaRPr lang="en-GB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327232" y="6475413"/>
            <a:ext cx="206466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Jim Lansford, Chair (Qualcomm)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8A2D2878-5720-4903-9E6D-B3CC254107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7652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802.11-23/0465r0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z="1200" dirty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164-00-0wng-agenda-for-wng-sc-2023-march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3/11-23-0445-00-0wng-wng-meeting-minutes-2023-march-atlanta-meeting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11424" y="332602"/>
            <a:ext cx="1182055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March 2023</a:t>
            </a:r>
            <a:endParaRPr lang="en-GB" altLang="en-US" sz="1800" dirty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59924" y="6475413"/>
            <a:ext cx="2064668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(Qualcomm)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07968" y="6483483"/>
            <a:ext cx="432811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E5DD9A7A-ED0C-43AC-A30B-9DAF42DACF76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WNG SC Closing Report</a:t>
            </a:r>
          </a:p>
        </p:txBody>
      </p:sp>
      <p:sp>
        <p:nvSpPr>
          <p:cNvPr id="1331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2023-03-17</a:t>
            </a:r>
          </a:p>
        </p:txBody>
      </p:sp>
      <p:graphicFrame>
        <p:nvGraphicFramePr>
          <p:cNvPr id="1331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1967234"/>
              </p:ext>
            </p:extLst>
          </p:nvPr>
        </p:nvGraphicFramePr>
        <p:xfrm>
          <a:off x="2216150" y="2532063"/>
          <a:ext cx="9331325" cy="2379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9048966" imgH="2310986" progId="Word.Document.8">
                  <p:embed/>
                </p:oleObj>
              </mc:Choice>
              <mc:Fallback>
                <p:oleObj name="Document" r:id="rId3" imgW="9048966" imgH="2310986" progId="Word.Document.8">
                  <p:embed/>
                  <p:pic>
                    <p:nvPicPr>
                      <p:cNvPr id="1331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6150" y="2532063"/>
                        <a:ext cx="9331325" cy="2379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0" name="Rectangle 6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11424" y="332602"/>
            <a:ext cx="1182055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March 2023</a:t>
            </a:r>
            <a:endParaRPr lang="en-GB" altLang="en-US" sz="1800" dirty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59924" y="6484694"/>
            <a:ext cx="2064668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(Qualcomm)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79594" y="6481949"/>
            <a:ext cx="432811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49436526-2E2D-4112-A1A2-07C822E07195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 dirty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Abstract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1544" y="1752600"/>
            <a:ext cx="7309792" cy="4114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3200" dirty="0"/>
              <a:t> Closing report for WNG SC for March 2023 hybrid plenary meeting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11424" y="332602"/>
            <a:ext cx="1182055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March 2023</a:t>
            </a:r>
            <a:endParaRPr lang="en-GB" altLang="en-US" sz="1800" dirty="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59924" y="6475413"/>
            <a:ext cx="2064668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(Qualcomm)</a:t>
            </a: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51384" y="908720"/>
            <a:ext cx="11449272" cy="5184576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None/>
            </a:pPr>
            <a:r>
              <a:rPr lang="en-US" altLang="en-US" sz="3600" dirty="0"/>
              <a:t>Summary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dirty="0"/>
              <a:t>Final Agenda</a:t>
            </a:r>
          </a:p>
          <a:p>
            <a:pPr marL="857250" lvl="1" indent="-457200">
              <a:spcBef>
                <a:spcPct val="0"/>
              </a:spcBef>
              <a:defRPr/>
            </a:pPr>
            <a:r>
              <a:rPr lang="en-US" altLang="en-US" dirty="0">
                <a:solidFill>
                  <a:schemeClr val="accent2"/>
                </a:solidFill>
              </a:rPr>
              <a:t> </a:t>
            </a:r>
            <a:r>
              <a:rPr lang="en-US" altLang="en-US" dirty="0">
                <a:solidFill>
                  <a:schemeClr val="accent2"/>
                </a:solidFill>
                <a:hlinkClick r:id="rId3"/>
              </a:rPr>
              <a:t>https://mentor.ieee.org/802.11/dcn/23/11-23-0164-00-0wng-agenda-for-wng-sc-2023-march.pptx</a:t>
            </a:r>
            <a:r>
              <a:rPr lang="en-US" altLang="en-US" dirty="0">
                <a:solidFill>
                  <a:schemeClr val="accent2"/>
                </a:solidFill>
              </a:rPr>
              <a:t>  </a:t>
            </a:r>
          </a:p>
          <a:p>
            <a:pPr marL="457200" indent="-457200">
              <a:spcBef>
                <a:spcPct val="0"/>
              </a:spcBef>
              <a:defRPr/>
            </a:pPr>
            <a:r>
              <a:rPr lang="en-US" altLang="en-US" dirty="0"/>
              <a:t>Presentations at March 2023 meeting</a:t>
            </a:r>
            <a:endParaRPr lang="en-GB" altLang="en-US" dirty="0"/>
          </a:p>
          <a:p>
            <a:pPr marL="857250" lvl="1" indent="-457200">
              <a:spcBef>
                <a:spcPts val="0"/>
              </a:spcBef>
              <a:defRPr/>
            </a:pPr>
            <a:r>
              <a:rPr lang="en-US" sz="1800" dirty="0"/>
              <a:t>“AMP Devices in WLAN,” Yinan Qi (OPPO)  </a:t>
            </a:r>
            <a:r>
              <a:rPr lang="en-US" sz="1800" b="1" dirty="0"/>
              <a:t>11-23/0388r0</a:t>
            </a:r>
            <a:r>
              <a:rPr lang="en-US" sz="1800" dirty="0"/>
              <a:t> </a:t>
            </a:r>
            <a:endParaRPr lang="en-US" sz="1800" b="1" dirty="0"/>
          </a:p>
          <a:p>
            <a:pPr marL="457200" indent="-457200">
              <a:spcBef>
                <a:spcPts val="0"/>
              </a:spcBef>
            </a:pPr>
            <a:r>
              <a:rPr lang="en-GB" altLang="en-US" dirty="0"/>
              <a:t>Minutes</a:t>
            </a:r>
          </a:p>
          <a:p>
            <a:pPr lvl="1">
              <a:spcBef>
                <a:spcPts val="0"/>
              </a:spcBef>
            </a:pPr>
            <a:r>
              <a:rPr lang="en-GB" altLang="en-US" dirty="0">
                <a:solidFill>
                  <a:schemeClr val="accent2"/>
                </a:solidFill>
              </a:rPr>
              <a:t> </a:t>
            </a:r>
            <a:r>
              <a:rPr lang="en-GB" altLang="en-US" dirty="0">
                <a:solidFill>
                  <a:schemeClr val="accent2"/>
                </a:solidFill>
                <a:hlinkClick r:id="rId4"/>
              </a:rPr>
              <a:t>https://mentor.ieee.org/802.11/dcn/23/11-23-0445-00-0wng-wng-meeting-minutes-2023-march-atlanta-meeting.docx</a:t>
            </a:r>
            <a:r>
              <a:rPr lang="en-GB" altLang="en-US" dirty="0">
                <a:solidFill>
                  <a:schemeClr val="accent2"/>
                </a:solidFill>
              </a:rPr>
              <a:t> </a:t>
            </a:r>
            <a:endParaRPr lang="en-GB" altLang="en-US" b="1" dirty="0">
              <a:solidFill>
                <a:schemeClr val="accent2"/>
              </a:solidFill>
            </a:endParaRPr>
          </a:p>
          <a:p>
            <a:pPr>
              <a:spcBef>
                <a:spcPts val="0"/>
              </a:spcBef>
            </a:pPr>
            <a:r>
              <a:rPr lang="en-GB" altLang="ko-KR" dirty="0">
                <a:ea typeface="Gulim" pitchFamily="34" charset="-127"/>
              </a:rPr>
              <a:t>Plans for May 2023</a:t>
            </a:r>
            <a:endParaRPr lang="en-US" altLang="en-US" dirty="0"/>
          </a:p>
          <a:p>
            <a:pPr lvl="1" eaLnBrk="1" hangingPunct="1">
              <a:spcBef>
                <a:spcPts val="0"/>
              </a:spcBef>
              <a:defRPr/>
            </a:pPr>
            <a:r>
              <a:rPr lang="en-US" altLang="en-US" dirty="0"/>
              <a:t>TBD: call for presentations will be sent out in April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altLang="en-US" dirty="0"/>
              <a:t>No motions in the SG, no straw polls</a:t>
            </a:r>
            <a:endParaRPr lang="en-GB" altLang="en-US" dirty="0"/>
          </a:p>
          <a:p>
            <a:pPr eaLnBrk="1" hangingPunct="1">
              <a:spcBef>
                <a:spcPts val="0"/>
              </a:spcBef>
              <a:defRPr/>
            </a:pPr>
            <a:endParaRPr lang="en-US" altLang="en-US" sz="32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6BAB92-3537-4FD7-A540-1B32C8074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79594" y="6481949"/>
            <a:ext cx="432811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49436526-2E2D-4112-A1A2-07C822E07195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200" b="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2ebcc5fe3275a99fca492d5bd295dfcf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99aa03bed7de4a43d67998ed741878dc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49472A8-DBA4-42B5-B827-F0450C8C1DF2}">
  <ds:schemaRefs>
    <ds:schemaRef ds:uri="http://purl.org/dc/elements/1.1/"/>
    <ds:schemaRef ds:uri="cc9c437c-ae0c-4066-8d90-a0f7de786127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4D6174A-2518-4E44-8682-1EEF262BEB9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706DBB1-E444-47AA-8041-63BDA9BFAF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24439</TotalTime>
  <Words>177</Words>
  <Application>Microsoft Office PowerPoint</Application>
  <PresentationFormat>Widescreen</PresentationFormat>
  <Paragraphs>36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Times New Roman</vt:lpstr>
      <vt:lpstr>802-11-Submission</vt:lpstr>
      <vt:lpstr>Document</vt:lpstr>
      <vt:lpstr>WNG SC Closing Report</vt:lpstr>
      <vt:lpstr>Abstract</vt:lpstr>
      <vt:lpstr>PowerPoint Presentation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Closing Report 2016-</dc:title>
  <dc:creator>jlansfor@qti.qualcomm.com</dc:creator>
  <cp:lastModifiedBy>Jim Lansford</cp:lastModifiedBy>
  <cp:revision>859</cp:revision>
  <cp:lastPrinted>1998-02-10T13:28:06Z</cp:lastPrinted>
  <dcterms:created xsi:type="dcterms:W3CDTF">2004-12-02T14:01:45Z</dcterms:created>
  <dcterms:modified xsi:type="dcterms:W3CDTF">2023-03-15T23:23:03Z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