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0"/>
  </p:notesMasterIdLst>
  <p:handoutMasterIdLst>
    <p:handoutMasterId r:id="rId81"/>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538" r:id="rId75"/>
    <p:sldId id="2541" r:id="rId76"/>
    <p:sldId id="2542" r:id="rId77"/>
    <p:sldId id="2539" r:id="rId78"/>
    <p:sldId id="2540" r:id="rId7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0" d="100"/>
          <a:sy n="90" d="100"/>
        </p:scale>
        <p:origin x="82" y="11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86"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C23B929-49DA-44CA-A065-EF4193C250B0}"/>
    <pc:docChg chg="modSld">
      <pc:chgData name="Segev, Jonathan" userId="7c67a1b0-8725-4553-8055-0888dbcaef94" providerId="ADAL" clId="{FC23B929-49DA-44CA-A065-EF4193C250B0}" dt="2024-03-11T21:33:27.201" v="4" actId="20577"/>
      <pc:docMkLst>
        <pc:docMk/>
      </pc:docMkLst>
      <pc:sldChg chg="modSp mod">
        <pc:chgData name="Segev, Jonathan" userId="7c67a1b0-8725-4553-8055-0888dbcaef94" providerId="ADAL" clId="{FC23B929-49DA-44CA-A065-EF4193C250B0}" dt="2024-03-11T21:33:27.201" v="4" actId="20577"/>
        <pc:sldMkLst>
          <pc:docMk/>
          <pc:sldMk cId="0" sldId="256"/>
        </pc:sldMkLst>
        <pc:spChg chg="mod">
          <ac:chgData name="Segev, Jonathan" userId="7c67a1b0-8725-4553-8055-0888dbcaef94" providerId="ADAL" clId="{FC23B929-49DA-44CA-A065-EF4193C250B0}" dt="2024-03-11T21:33:27.201" v="4" actId="20577"/>
          <ac:spMkLst>
            <pc:docMk/>
            <pc:sldMk cId="0" sldId="256"/>
            <ac:spMk id="307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802.11-23/049r31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a:t>:</a:t>
            </a:r>
            <a:r>
              <a:rPr lang="en-GB" sz="2000" b="0"/>
              <a:t> 2024-03-11</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(202403-xx):</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1870561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200067</TotalTime>
  <Words>5406</Words>
  <Application>Microsoft Office PowerPoint</Application>
  <PresentationFormat>Widescreen</PresentationFormat>
  <Paragraphs>851</Paragraphs>
  <Slides>78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78</vt:i4>
      </vt:variant>
    </vt:vector>
  </HeadingPairs>
  <TitlesOfParts>
    <vt:vector size="83"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501</cp:revision>
  <cp:lastPrinted>1601-01-01T00:00:00Z</cp:lastPrinted>
  <dcterms:created xsi:type="dcterms:W3CDTF">2018-08-06T10:28:59Z</dcterms:created>
  <dcterms:modified xsi:type="dcterms:W3CDTF">2024-03-11T21:33:29Z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