
<file path=[Content_Types].xml><?xml version="1.0" encoding="utf-8"?>
<Types xmlns="http://schemas.openxmlformats.org/package/2006/content-types">
  <Default Extension="fntdata" ContentType="application/x-fontdata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60" r:id="rId4"/>
    <p:sldId id="261" r:id="rId5"/>
    <p:sldId id="267" r:id="rId6"/>
    <p:sldId id="266" r:id="rId7"/>
  </p:sldIdLst>
  <p:sldSz cx="9144000" cy="6858000" type="screen4x3"/>
  <p:notesSz cx="6934200" cy="9280525"/>
  <p:embeddedFontLst>
    <p:embeddedFont>
      <p:font typeface="Lato" panose="020F0502020204030203" pitchFamily="34" charset="0"/>
      <p:regular r:id="rId9"/>
      <p:bold r:id="rId10"/>
      <p:italic r:id="rId11"/>
      <p:boldItalic r:id="rId12"/>
    </p:embeddedFont>
    <p:embeddedFont>
      <p:font typeface="Poppins Light" panose="00000400000000000000" pitchFamily="2" charset="0"/>
      <p:regular r:id="rId13"/>
      <p:bold r:id="rId14"/>
      <p:italic r:id="rId15"/>
      <p:boldItalic r:id="rId16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26" roundtripDataSignature="AMtx7mgUibYloVYfIzXJdoKZBBpjJ0G38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A298401D-0551-42B9-8EBC-044922EE1571}">
  <a:tblStyle styleId="{A298401D-0551-42B9-8EBC-044922EE1571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E0A94BDD-AF5B-456A-A5DD-BB7606EAF53E}" styleName="Table_1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42" d="100"/>
          <a:sy n="142" d="100"/>
        </p:scale>
        <p:origin x="126" y="29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0" d="100"/>
          <a:sy n="100" d="100"/>
        </p:scale>
        <p:origin x="0" y="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font" Target="fonts/font5.fntdata"/><Relationship Id="rId26" Type="http://customschemas.google.com/relationships/presentationmetadata" Target="metadata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4.fntdata"/><Relationship Id="rId2" Type="http://schemas.openxmlformats.org/officeDocument/2006/relationships/slide" Target="slides/slide1.xml"/><Relationship Id="rId16" Type="http://schemas.openxmlformats.org/officeDocument/2006/relationships/font" Target="fonts/font8.fntdata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3.fntdata"/><Relationship Id="rId5" Type="http://schemas.openxmlformats.org/officeDocument/2006/relationships/slide" Target="slides/slide4.xml"/><Relationship Id="rId15" Type="http://schemas.openxmlformats.org/officeDocument/2006/relationships/font" Target="fonts/font7.fntdata"/><Relationship Id="rId28" Type="http://schemas.openxmlformats.org/officeDocument/2006/relationships/viewProps" Target="viewProps.xml"/><Relationship Id="rId10" Type="http://schemas.openxmlformats.org/officeDocument/2006/relationships/font" Target="fonts/font2.fntdata"/><Relationship Id="rId4" Type="http://schemas.openxmlformats.org/officeDocument/2006/relationships/slide" Target="slides/slide3.xml"/><Relationship Id="rId9" Type="http://schemas.openxmlformats.org/officeDocument/2006/relationships/font" Target="fonts/font1.fntdata"/><Relationship Id="rId14" Type="http://schemas.openxmlformats.org/officeDocument/2006/relationships/font" Target="fonts/font6.fntdata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/>
        </p:nvSpPr>
        <p:spPr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" name="Google Shape;4;n"/>
          <p:cNvSpPr txBox="1">
            <a:spLocks noGrp="1"/>
          </p:cNvSpPr>
          <p:nvPr>
            <p:ph type="hdr" idx="2"/>
          </p:nvPr>
        </p:nvSpPr>
        <p:spPr>
          <a:xfrm>
            <a:off x="5640388" y="96838"/>
            <a:ext cx="639762" cy="2111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" name="Google Shape;5;n"/>
          <p:cNvSpPr txBox="1">
            <a:spLocks noGrp="1"/>
          </p:cNvSpPr>
          <p:nvPr>
            <p:ph type="dt" idx="10"/>
          </p:nvPr>
        </p:nvSpPr>
        <p:spPr>
          <a:xfrm>
            <a:off x="654050" y="96838"/>
            <a:ext cx="825500" cy="2111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6" name="Google Shape;6;n"/>
          <p:cNvSpPr>
            <a:spLocks noGrp="1" noRot="1" noChangeAspect="1"/>
          </p:cNvSpPr>
          <p:nvPr>
            <p:ph type="sldImg" idx="3"/>
          </p:nvPr>
        </p:nvSpPr>
        <p:spPr>
          <a:xfrm>
            <a:off x="1152525" y="701675"/>
            <a:ext cx="4627563" cy="3467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6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7" name="Google Shape;7;n"/>
          <p:cNvSpPr txBox="1">
            <a:spLocks noGrp="1"/>
          </p:cNvSpPr>
          <p:nvPr>
            <p:ph type="body" idx="1"/>
          </p:nvPr>
        </p:nvSpPr>
        <p:spPr>
          <a:xfrm>
            <a:off x="923925" y="4408488"/>
            <a:ext cx="5084763" cy="417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600" tIns="46075" rIns="93600" bIns="46075" anchor="t" anchorCtr="0">
            <a:noAutofit/>
          </a:bodyPr>
          <a:lstStyle>
            <a:lvl1pPr marL="457200" marR="0" lvl="0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ftr" idx="11"/>
          </p:nvPr>
        </p:nvSpPr>
        <p:spPr>
          <a:xfrm>
            <a:off x="5357813" y="8985250"/>
            <a:ext cx="922337" cy="180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9" name="Google Shape;9;n"/>
          <p:cNvSpPr txBox="1">
            <a:spLocks noGrp="1"/>
          </p:cNvSpPr>
          <p:nvPr>
            <p:ph type="sldNum" idx="12"/>
          </p:nvPr>
        </p:nvSpPr>
        <p:spPr>
          <a:xfrm>
            <a:off x="3222625" y="8985250"/>
            <a:ext cx="511175" cy="3635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Page </a:t>
            </a:r>
            <a:fld id="{00000000-1234-1234-1234-123412341234}" type="slidenum">
              <a:rPr lang="en-US" sz="1200" b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sz="1200" b="0" u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" name="Google Shape;10;n"/>
          <p:cNvSpPr/>
          <p:nvPr/>
        </p:nvSpPr>
        <p:spPr>
          <a:xfrm>
            <a:off x="722313" y="8985250"/>
            <a:ext cx="714375" cy="182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Submission</a:t>
            </a:r>
            <a:endParaRPr/>
          </a:p>
        </p:txBody>
      </p:sp>
      <p:cxnSp>
        <p:nvCxnSpPr>
          <p:cNvPr id="11" name="Google Shape;11;n"/>
          <p:cNvCxnSpPr/>
          <p:nvPr/>
        </p:nvCxnSpPr>
        <p:spPr>
          <a:xfrm>
            <a:off x="723900" y="8983663"/>
            <a:ext cx="5486400" cy="1587"/>
          </a:xfrm>
          <a:prstGeom prst="straightConnector1">
            <a:avLst/>
          </a:prstGeom>
          <a:noFill/>
          <a:ln w="12600" cap="flat" cmpd="sng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12" name="Google Shape;12;n"/>
          <p:cNvCxnSpPr/>
          <p:nvPr/>
        </p:nvCxnSpPr>
        <p:spPr>
          <a:xfrm>
            <a:off x="647700" y="296863"/>
            <a:ext cx="5638800" cy="1587"/>
          </a:xfrm>
          <a:prstGeom prst="straightConnector1">
            <a:avLst/>
          </a:prstGeom>
          <a:noFill/>
          <a:ln w="12600" cap="flat" cmpd="sng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</p:cxn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:notes"/>
          <p:cNvSpPr txBox="1">
            <a:spLocks noGrp="1"/>
          </p:cNvSpPr>
          <p:nvPr>
            <p:ph type="hdr" idx="2"/>
          </p:nvPr>
        </p:nvSpPr>
        <p:spPr>
          <a:xfrm>
            <a:off x="5640388" y="96838"/>
            <a:ext cx="639762" cy="2111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doc.: IEEE 802.11-yy/xxxxr0</a:t>
            </a:r>
            <a:endParaRPr/>
          </a:p>
        </p:txBody>
      </p:sp>
      <p:sp>
        <p:nvSpPr>
          <p:cNvPr id="84" name="Google Shape;84;p1:notes"/>
          <p:cNvSpPr txBox="1">
            <a:spLocks noGrp="1"/>
          </p:cNvSpPr>
          <p:nvPr>
            <p:ph type="dt" idx="10"/>
          </p:nvPr>
        </p:nvSpPr>
        <p:spPr>
          <a:xfrm>
            <a:off x="654050" y="96838"/>
            <a:ext cx="825500" cy="2111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Month Year</a:t>
            </a:r>
            <a:endParaRPr/>
          </a:p>
        </p:txBody>
      </p:sp>
      <p:sp>
        <p:nvSpPr>
          <p:cNvPr id="85" name="Google Shape;85;p1:notes"/>
          <p:cNvSpPr txBox="1">
            <a:spLocks noGrp="1"/>
          </p:cNvSpPr>
          <p:nvPr>
            <p:ph type="ftr" idx="11"/>
          </p:nvPr>
        </p:nvSpPr>
        <p:spPr>
          <a:xfrm>
            <a:off x="5357813" y="8985250"/>
            <a:ext cx="922337" cy="180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Dave Halasz, Morse Micro</a:t>
            </a:r>
            <a:endParaRPr/>
          </a:p>
        </p:txBody>
      </p:sp>
      <p:sp>
        <p:nvSpPr>
          <p:cNvPr id="86" name="Google Shape;86;p1:notes"/>
          <p:cNvSpPr txBox="1">
            <a:spLocks noGrp="1"/>
          </p:cNvSpPr>
          <p:nvPr>
            <p:ph type="sldNum" idx="12"/>
          </p:nvPr>
        </p:nvSpPr>
        <p:spPr>
          <a:xfrm>
            <a:off x="3222625" y="8985250"/>
            <a:ext cx="511175" cy="3635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Page </a:t>
            </a:r>
            <a:fld id="{00000000-1234-1234-1234-123412341234}" type="slidenum">
              <a:rPr lang="en-US"/>
              <a:t>1</a:t>
            </a:fld>
            <a:endParaRPr/>
          </a:p>
        </p:txBody>
      </p:sp>
      <p:sp>
        <p:nvSpPr>
          <p:cNvPr id="87" name="Google Shape;87;p1:notes"/>
          <p:cNvSpPr txBox="1"/>
          <p:nvPr/>
        </p:nvSpPr>
        <p:spPr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8" name="Google Shape;88;p1:notes"/>
          <p:cNvSpPr txBox="1">
            <a:spLocks noGrp="1"/>
          </p:cNvSpPr>
          <p:nvPr>
            <p:ph type="body" idx="1"/>
          </p:nvPr>
        </p:nvSpPr>
        <p:spPr>
          <a:xfrm>
            <a:off x="923925" y="4408488"/>
            <a:ext cx="5086350" cy="4270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600" tIns="46075" rIns="93600" bIns="4607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Google Shape;89;p1:notes"/>
          <p:cNvSpPr>
            <a:spLocks noGrp="1" noRot="1" noChangeAspect="1"/>
          </p:cNvSpPr>
          <p:nvPr>
            <p:ph type="sldImg" idx="3"/>
          </p:nvPr>
        </p:nvSpPr>
        <p:spPr>
          <a:xfrm>
            <a:off x="1154113" y="701675"/>
            <a:ext cx="4624387" cy="3467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:notes"/>
          <p:cNvSpPr txBox="1">
            <a:spLocks noGrp="1"/>
          </p:cNvSpPr>
          <p:nvPr>
            <p:ph type="hdr" idx="2"/>
          </p:nvPr>
        </p:nvSpPr>
        <p:spPr>
          <a:xfrm>
            <a:off x="5640388" y="96838"/>
            <a:ext cx="639762" cy="2111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doc.: IEEE 802.11-yy/xxxxr0</a:t>
            </a:r>
            <a:endParaRPr/>
          </a:p>
        </p:txBody>
      </p:sp>
      <p:sp>
        <p:nvSpPr>
          <p:cNvPr id="100" name="Google Shape;100;p2:notes"/>
          <p:cNvSpPr txBox="1">
            <a:spLocks noGrp="1"/>
          </p:cNvSpPr>
          <p:nvPr>
            <p:ph type="dt" idx="10"/>
          </p:nvPr>
        </p:nvSpPr>
        <p:spPr>
          <a:xfrm>
            <a:off x="654050" y="96838"/>
            <a:ext cx="825500" cy="2111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Month Year</a:t>
            </a:r>
            <a:endParaRPr/>
          </a:p>
        </p:txBody>
      </p:sp>
      <p:sp>
        <p:nvSpPr>
          <p:cNvPr id="101" name="Google Shape;101;p2:notes"/>
          <p:cNvSpPr txBox="1">
            <a:spLocks noGrp="1"/>
          </p:cNvSpPr>
          <p:nvPr>
            <p:ph type="ftr" idx="11"/>
          </p:nvPr>
        </p:nvSpPr>
        <p:spPr>
          <a:xfrm>
            <a:off x="5357813" y="8985250"/>
            <a:ext cx="922337" cy="180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Dave Halasz, Morse Micro</a:t>
            </a:r>
            <a:endParaRPr/>
          </a:p>
        </p:txBody>
      </p:sp>
      <p:sp>
        <p:nvSpPr>
          <p:cNvPr id="102" name="Google Shape;102;p2:notes"/>
          <p:cNvSpPr txBox="1">
            <a:spLocks noGrp="1"/>
          </p:cNvSpPr>
          <p:nvPr>
            <p:ph type="sldNum" idx="12"/>
          </p:nvPr>
        </p:nvSpPr>
        <p:spPr>
          <a:xfrm>
            <a:off x="3222625" y="8985250"/>
            <a:ext cx="511175" cy="3635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Page </a:t>
            </a:r>
            <a:fld id="{00000000-1234-1234-1234-123412341234}" type="slidenum">
              <a:rPr lang="en-US"/>
              <a:t>2</a:t>
            </a:fld>
            <a:endParaRPr/>
          </a:p>
        </p:txBody>
      </p:sp>
      <p:sp>
        <p:nvSpPr>
          <p:cNvPr id="103" name="Google Shape;103;p2:notes"/>
          <p:cNvSpPr txBox="1"/>
          <p:nvPr/>
        </p:nvSpPr>
        <p:spPr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4" name="Google Shape;104;p2:notes"/>
          <p:cNvSpPr txBox="1">
            <a:spLocks noGrp="1"/>
          </p:cNvSpPr>
          <p:nvPr>
            <p:ph type="body" idx="1"/>
          </p:nvPr>
        </p:nvSpPr>
        <p:spPr>
          <a:xfrm>
            <a:off x="923925" y="4408488"/>
            <a:ext cx="5086350" cy="4270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600" tIns="46075" rIns="93600" bIns="4607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5" name="Google Shape;105;p2:notes"/>
          <p:cNvSpPr>
            <a:spLocks noGrp="1" noRot="1" noChangeAspect="1"/>
          </p:cNvSpPr>
          <p:nvPr>
            <p:ph type="sldImg" idx="3"/>
          </p:nvPr>
        </p:nvSpPr>
        <p:spPr>
          <a:xfrm>
            <a:off x="1154113" y="701675"/>
            <a:ext cx="4624387" cy="3467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gfddc3b2718_0_26:notes"/>
          <p:cNvSpPr txBox="1">
            <a:spLocks noGrp="1"/>
          </p:cNvSpPr>
          <p:nvPr>
            <p:ph type="hdr" idx="2"/>
          </p:nvPr>
        </p:nvSpPr>
        <p:spPr>
          <a:xfrm>
            <a:off x="5640388" y="96838"/>
            <a:ext cx="639900" cy="21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doc.: IEEE 802.11-yy/xxxxr0</a:t>
            </a:r>
            <a:endParaRPr/>
          </a:p>
        </p:txBody>
      </p:sp>
      <p:sp>
        <p:nvSpPr>
          <p:cNvPr id="137" name="Google Shape;137;gfddc3b2718_0_26:notes"/>
          <p:cNvSpPr txBox="1">
            <a:spLocks noGrp="1"/>
          </p:cNvSpPr>
          <p:nvPr>
            <p:ph type="dt" idx="10"/>
          </p:nvPr>
        </p:nvSpPr>
        <p:spPr>
          <a:xfrm>
            <a:off x="654050" y="96838"/>
            <a:ext cx="825600" cy="21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Month Year</a:t>
            </a:r>
            <a:endParaRPr/>
          </a:p>
        </p:txBody>
      </p:sp>
      <p:sp>
        <p:nvSpPr>
          <p:cNvPr id="138" name="Google Shape;138;gfddc3b2718_0_26:notes"/>
          <p:cNvSpPr txBox="1">
            <a:spLocks noGrp="1"/>
          </p:cNvSpPr>
          <p:nvPr>
            <p:ph type="ftr" idx="11"/>
          </p:nvPr>
        </p:nvSpPr>
        <p:spPr>
          <a:xfrm>
            <a:off x="5357813" y="8985250"/>
            <a:ext cx="922200" cy="18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Dave Halasz, Morse Micro</a:t>
            </a:r>
            <a:endParaRPr/>
          </a:p>
        </p:txBody>
      </p:sp>
      <p:sp>
        <p:nvSpPr>
          <p:cNvPr id="139" name="Google Shape;139;gfddc3b2718_0_26:notes"/>
          <p:cNvSpPr txBox="1">
            <a:spLocks noGrp="1"/>
          </p:cNvSpPr>
          <p:nvPr>
            <p:ph type="sldNum" idx="12"/>
          </p:nvPr>
        </p:nvSpPr>
        <p:spPr>
          <a:xfrm>
            <a:off x="3222625" y="8985250"/>
            <a:ext cx="511200" cy="3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Page </a:t>
            </a:r>
            <a:fld id="{00000000-1234-1234-1234-123412341234}" type="slidenum">
              <a:rPr lang="en-US"/>
              <a:t>3</a:t>
            </a:fld>
            <a:endParaRPr/>
          </a:p>
        </p:txBody>
      </p:sp>
      <p:sp>
        <p:nvSpPr>
          <p:cNvPr id="140" name="Google Shape;140;gfddc3b2718_0_26:notes"/>
          <p:cNvSpPr>
            <a:spLocks noGrp="1" noRot="1" noChangeAspect="1"/>
          </p:cNvSpPr>
          <p:nvPr>
            <p:ph type="sldImg" idx="3"/>
          </p:nvPr>
        </p:nvSpPr>
        <p:spPr>
          <a:xfrm>
            <a:off x="1154113" y="701675"/>
            <a:ext cx="4625975" cy="34686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141" name="Google Shape;141;gfddc3b2718_0_26:notes"/>
          <p:cNvSpPr txBox="1">
            <a:spLocks noGrp="1"/>
          </p:cNvSpPr>
          <p:nvPr>
            <p:ph type="body" idx="1"/>
          </p:nvPr>
        </p:nvSpPr>
        <p:spPr>
          <a:xfrm>
            <a:off x="923925" y="4408488"/>
            <a:ext cx="5086500" cy="427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600" tIns="46075" rIns="93600" bIns="4607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g1424ceaa01d_1_102:notes"/>
          <p:cNvSpPr txBox="1">
            <a:spLocks noGrp="1"/>
          </p:cNvSpPr>
          <p:nvPr>
            <p:ph type="hdr" idx="2"/>
          </p:nvPr>
        </p:nvSpPr>
        <p:spPr>
          <a:xfrm>
            <a:off x="5640388" y="96838"/>
            <a:ext cx="639900" cy="21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doc.: IEEE 802.11-yy/xxxxr0</a:t>
            </a:r>
            <a:endParaRPr/>
          </a:p>
        </p:txBody>
      </p:sp>
      <p:sp>
        <p:nvSpPr>
          <p:cNvPr id="152" name="Google Shape;152;g1424ceaa01d_1_102:notes"/>
          <p:cNvSpPr txBox="1">
            <a:spLocks noGrp="1"/>
          </p:cNvSpPr>
          <p:nvPr>
            <p:ph type="dt" idx="10"/>
          </p:nvPr>
        </p:nvSpPr>
        <p:spPr>
          <a:xfrm>
            <a:off x="654050" y="96838"/>
            <a:ext cx="825600" cy="21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Month Year</a:t>
            </a:r>
            <a:endParaRPr/>
          </a:p>
        </p:txBody>
      </p:sp>
      <p:sp>
        <p:nvSpPr>
          <p:cNvPr id="153" name="Google Shape;153;g1424ceaa01d_1_102:notes"/>
          <p:cNvSpPr txBox="1">
            <a:spLocks noGrp="1"/>
          </p:cNvSpPr>
          <p:nvPr>
            <p:ph type="ftr" idx="11"/>
          </p:nvPr>
        </p:nvSpPr>
        <p:spPr>
          <a:xfrm>
            <a:off x="5357813" y="8985250"/>
            <a:ext cx="922200" cy="18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Dave Halasz, Morse Micro</a:t>
            </a:r>
            <a:endParaRPr/>
          </a:p>
        </p:txBody>
      </p:sp>
      <p:sp>
        <p:nvSpPr>
          <p:cNvPr id="154" name="Google Shape;154;g1424ceaa01d_1_102:notes"/>
          <p:cNvSpPr txBox="1">
            <a:spLocks noGrp="1"/>
          </p:cNvSpPr>
          <p:nvPr>
            <p:ph type="sldNum" idx="12"/>
          </p:nvPr>
        </p:nvSpPr>
        <p:spPr>
          <a:xfrm>
            <a:off x="3222625" y="8985250"/>
            <a:ext cx="511200" cy="3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Page </a:t>
            </a:r>
            <a:fld id="{00000000-1234-1234-1234-123412341234}" type="slidenum">
              <a:rPr lang="en-US"/>
              <a:t>4</a:t>
            </a:fld>
            <a:endParaRPr/>
          </a:p>
        </p:txBody>
      </p:sp>
      <p:sp>
        <p:nvSpPr>
          <p:cNvPr id="155" name="Google Shape;155;g1424ceaa01d_1_102:notes"/>
          <p:cNvSpPr>
            <a:spLocks noGrp="1" noRot="1" noChangeAspect="1"/>
          </p:cNvSpPr>
          <p:nvPr>
            <p:ph type="sldImg" idx="3"/>
          </p:nvPr>
        </p:nvSpPr>
        <p:spPr>
          <a:xfrm>
            <a:off x="1154113" y="701675"/>
            <a:ext cx="4625975" cy="34686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156" name="Google Shape;156;g1424ceaa01d_1_102:notes"/>
          <p:cNvSpPr txBox="1">
            <a:spLocks noGrp="1"/>
          </p:cNvSpPr>
          <p:nvPr>
            <p:ph type="body" idx="1"/>
          </p:nvPr>
        </p:nvSpPr>
        <p:spPr>
          <a:xfrm>
            <a:off x="923925" y="4408488"/>
            <a:ext cx="5086500" cy="427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600" tIns="46075" rIns="93600" bIns="4607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gfddc3b2718_0_26:notes"/>
          <p:cNvSpPr txBox="1">
            <a:spLocks noGrp="1"/>
          </p:cNvSpPr>
          <p:nvPr>
            <p:ph type="hdr" idx="2"/>
          </p:nvPr>
        </p:nvSpPr>
        <p:spPr>
          <a:xfrm>
            <a:off x="5640388" y="96838"/>
            <a:ext cx="639900" cy="21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doc.: IEEE 802.11-yy/xxxxr0</a:t>
            </a:r>
            <a:endParaRPr/>
          </a:p>
        </p:txBody>
      </p:sp>
      <p:sp>
        <p:nvSpPr>
          <p:cNvPr id="137" name="Google Shape;137;gfddc3b2718_0_26:notes"/>
          <p:cNvSpPr txBox="1">
            <a:spLocks noGrp="1"/>
          </p:cNvSpPr>
          <p:nvPr>
            <p:ph type="dt" idx="10"/>
          </p:nvPr>
        </p:nvSpPr>
        <p:spPr>
          <a:xfrm>
            <a:off x="654050" y="96838"/>
            <a:ext cx="825600" cy="21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Month Year</a:t>
            </a:r>
            <a:endParaRPr/>
          </a:p>
        </p:txBody>
      </p:sp>
      <p:sp>
        <p:nvSpPr>
          <p:cNvPr id="138" name="Google Shape;138;gfddc3b2718_0_26:notes"/>
          <p:cNvSpPr txBox="1">
            <a:spLocks noGrp="1"/>
          </p:cNvSpPr>
          <p:nvPr>
            <p:ph type="ftr" idx="11"/>
          </p:nvPr>
        </p:nvSpPr>
        <p:spPr>
          <a:xfrm>
            <a:off x="5357813" y="8985250"/>
            <a:ext cx="922200" cy="18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Dave Halasz, Morse Micro</a:t>
            </a:r>
            <a:endParaRPr/>
          </a:p>
        </p:txBody>
      </p:sp>
      <p:sp>
        <p:nvSpPr>
          <p:cNvPr id="139" name="Google Shape;139;gfddc3b2718_0_26:notes"/>
          <p:cNvSpPr txBox="1">
            <a:spLocks noGrp="1"/>
          </p:cNvSpPr>
          <p:nvPr>
            <p:ph type="sldNum" idx="12"/>
          </p:nvPr>
        </p:nvSpPr>
        <p:spPr>
          <a:xfrm>
            <a:off x="3222625" y="8985250"/>
            <a:ext cx="511200" cy="3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Page </a:t>
            </a:r>
            <a:fld id="{00000000-1234-1234-1234-123412341234}" type="slidenum">
              <a:rPr lang="en-US"/>
              <a:t>5</a:t>
            </a:fld>
            <a:endParaRPr/>
          </a:p>
        </p:txBody>
      </p:sp>
      <p:sp>
        <p:nvSpPr>
          <p:cNvPr id="140" name="Google Shape;140;gfddc3b2718_0_26:notes"/>
          <p:cNvSpPr>
            <a:spLocks noGrp="1" noRot="1" noChangeAspect="1"/>
          </p:cNvSpPr>
          <p:nvPr>
            <p:ph type="sldImg" idx="3"/>
          </p:nvPr>
        </p:nvSpPr>
        <p:spPr>
          <a:xfrm>
            <a:off x="1154113" y="701675"/>
            <a:ext cx="4625975" cy="34686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141" name="Google Shape;141;gfddc3b2718_0_26:notes"/>
          <p:cNvSpPr txBox="1">
            <a:spLocks noGrp="1"/>
          </p:cNvSpPr>
          <p:nvPr>
            <p:ph type="body" idx="1"/>
          </p:nvPr>
        </p:nvSpPr>
        <p:spPr>
          <a:xfrm>
            <a:off x="923925" y="4408488"/>
            <a:ext cx="5086500" cy="427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600" tIns="46075" rIns="93600" bIns="4607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007660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p7:notes"/>
          <p:cNvSpPr txBox="1">
            <a:spLocks noGrp="1"/>
          </p:cNvSpPr>
          <p:nvPr>
            <p:ph type="hdr" idx="2"/>
          </p:nvPr>
        </p:nvSpPr>
        <p:spPr>
          <a:xfrm>
            <a:off x="5640388" y="96838"/>
            <a:ext cx="639762" cy="2111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doc.: IEEE 802.11-yy/xxxxr0</a:t>
            </a:r>
            <a:endParaRPr/>
          </a:p>
        </p:txBody>
      </p:sp>
      <p:sp>
        <p:nvSpPr>
          <p:cNvPr id="224" name="Google Shape;224;p7:notes"/>
          <p:cNvSpPr txBox="1">
            <a:spLocks noGrp="1"/>
          </p:cNvSpPr>
          <p:nvPr>
            <p:ph type="dt" idx="10"/>
          </p:nvPr>
        </p:nvSpPr>
        <p:spPr>
          <a:xfrm>
            <a:off x="654050" y="96838"/>
            <a:ext cx="825500" cy="2111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Month Year</a:t>
            </a:r>
            <a:endParaRPr/>
          </a:p>
        </p:txBody>
      </p:sp>
      <p:sp>
        <p:nvSpPr>
          <p:cNvPr id="225" name="Google Shape;225;p7:notes"/>
          <p:cNvSpPr txBox="1">
            <a:spLocks noGrp="1"/>
          </p:cNvSpPr>
          <p:nvPr>
            <p:ph type="ftr" idx="11"/>
          </p:nvPr>
        </p:nvSpPr>
        <p:spPr>
          <a:xfrm>
            <a:off x="5357813" y="8985250"/>
            <a:ext cx="922337" cy="180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Dave Halasz, Morse Micro</a:t>
            </a:r>
            <a:endParaRPr/>
          </a:p>
        </p:txBody>
      </p:sp>
      <p:sp>
        <p:nvSpPr>
          <p:cNvPr id="226" name="Google Shape;226;p7:notes"/>
          <p:cNvSpPr txBox="1">
            <a:spLocks noGrp="1"/>
          </p:cNvSpPr>
          <p:nvPr>
            <p:ph type="sldNum" idx="12"/>
          </p:nvPr>
        </p:nvSpPr>
        <p:spPr>
          <a:xfrm>
            <a:off x="3222625" y="8985250"/>
            <a:ext cx="511175" cy="3635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Page </a:t>
            </a:r>
            <a:fld id="{00000000-1234-1234-1234-123412341234}" type="slidenum">
              <a:rPr lang="en-US"/>
              <a:t>6</a:t>
            </a:fld>
            <a:endParaRPr/>
          </a:p>
        </p:txBody>
      </p:sp>
      <p:sp>
        <p:nvSpPr>
          <p:cNvPr id="227" name="Google Shape;227;p7:notes"/>
          <p:cNvSpPr>
            <a:spLocks noGrp="1" noRot="1" noChangeAspect="1"/>
          </p:cNvSpPr>
          <p:nvPr>
            <p:ph type="sldImg" idx="3"/>
          </p:nvPr>
        </p:nvSpPr>
        <p:spPr>
          <a:xfrm>
            <a:off x="1154113" y="701675"/>
            <a:ext cx="4625975" cy="34686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228" name="Google Shape;228;p7:notes"/>
          <p:cNvSpPr txBox="1">
            <a:spLocks noGrp="1"/>
          </p:cNvSpPr>
          <p:nvPr>
            <p:ph type="body" idx="1"/>
          </p:nvPr>
        </p:nvSpPr>
        <p:spPr>
          <a:xfrm>
            <a:off x="923925" y="4408488"/>
            <a:ext cx="5086350" cy="4270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600" tIns="46075" rIns="93600" bIns="4607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9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0813" cy="10652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9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t" anchorCtr="0">
            <a:noAutofit/>
          </a:bodyPr>
          <a:lstStyle>
            <a:lvl1pPr marL="457200" lvl="0" indent="-228600" algn="l">
              <a:spcBef>
                <a:spcPts val="60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50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45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40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40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40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40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40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40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9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lvl="0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lvl="1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lvl="2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lvl="3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lvl="4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lvl="5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lvl="6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lvl="7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lvl="8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7" name="Google Shape;27;p9"/>
          <p:cNvSpPr txBox="1"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000000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Dave Halasz, Morse Micro</a:t>
            </a:r>
            <a:endParaRPr/>
          </a:p>
        </p:txBody>
      </p:sp>
      <p:sp>
        <p:nvSpPr>
          <p:cNvPr id="28" name="Google Shape;28;p9"/>
          <p:cNvSpPr txBox="1"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 b="1">
                <a:solidFill>
                  <a:srgbClr val="000000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January 2023</a:t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slide with title">
  <p:cSld name="Blank_1_2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1424ceaa01d_1_68"/>
          <p:cNvSpPr txBox="1">
            <a:spLocks noGrp="1"/>
          </p:cNvSpPr>
          <p:nvPr>
            <p:ph type="sldNum" idx="12"/>
          </p:nvPr>
        </p:nvSpPr>
        <p:spPr>
          <a:xfrm>
            <a:off x="222406" y="337359"/>
            <a:ext cx="7134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Poppins Light"/>
                <a:ea typeface="Poppins Light"/>
                <a:cs typeface="Poppins Light"/>
                <a:sym typeface="Poppins Light"/>
              </a:defRPr>
            </a:lvl1pPr>
            <a:lvl2pPr marL="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Poppins Light"/>
                <a:ea typeface="Poppins Light"/>
                <a:cs typeface="Poppins Light"/>
                <a:sym typeface="Poppins Light"/>
              </a:defRPr>
            </a:lvl2pPr>
            <a:lvl3pPr marL="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Poppins Light"/>
                <a:ea typeface="Poppins Light"/>
                <a:cs typeface="Poppins Light"/>
                <a:sym typeface="Poppins Light"/>
              </a:defRPr>
            </a:lvl3pPr>
            <a:lvl4pPr marL="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Poppins Light"/>
                <a:ea typeface="Poppins Light"/>
                <a:cs typeface="Poppins Light"/>
                <a:sym typeface="Poppins Light"/>
              </a:defRPr>
            </a:lvl4pPr>
            <a:lvl5pPr marL="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Poppins Light"/>
                <a:ea typeface="Poppins Light"/>
                <a:cs typeface="Poppins Light"/>
                <a:sym typeface="Poppins Light"/>
              </a:defRPr>
            </a:lvl5pPr>
            <a:lvl6pPr marL="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Poppins Light"/>
                <a:ea typeface="Poppins Light"/>
                <a:cs typeface="Poppins Light"/>
                <a:sym typeface="Poppins Light"/>
              </a:defRPr>
            </a:lvl6pPr>
            <a:lvl7pPr marL="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Poppins Light"/>
                <a:ea typeface="Poppins Light"/>
                <a:cs typeface="Poppins Light"/>
                <a:sym typeface="Poppins Light"/>
              </a:defRPr>
            </a:lvl7pPr>
            <a:lvl8pPr marL="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Poppins Light"/>
                <a:ea typeface="Poppins Light"/>
                <a:cs typeface="Poppins Light"/>
                <a:sym typeface="Poppins Light"/>
              </a:defRPr>
            </a:lvl8pPr>
            <a:lvl9pPr marL="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Poppins Light"/>
                <a:ea typeface="Poppins Light"/>
                <a:cs typeface="Poppins Light"/>
                <a:sym typeface="Poppins Light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80" name="Google Shape;80;g1424ceaa01d_1_68"/>
          <p:cNvSpPr txBox="1">
            <a:spLocks noGrp="1"/>
          </p:cNvSpPr>
          <p:nvPr>
            <p:ph type="title"/>
          </p:nvPr>
        </p:nvSpPr>
        <p:spPr>
          <a:xfrm>
            <a:off x="0" y="261151"/>
            <a:ext cx="9144000" cy="75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2700"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>
                <a:latin typeface="Poppins Light"/>
                <a:ea typeface="Poppins Light"/>
                <a:cs typeface="Poppins Light"/>
                <a:sym typeface="Poppins Light"/>
              </a:defRPr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>
                <a:latin typeface="Poppins Light"/>
                <a:ea typeface="Poppins Light"/>
                <a:cs typeface="Poppins Light"/>
                <a:sym typeface="Poppins Light"/>
              </a:defRPr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>
                <a:latin typeface="Poppins Light"/>
                <a:ea typeface="Poppins Light"/>
                <a:cs typeface="Poppins Light"/>
                <a:sym typeface="Poppins Light"/>
              </a:defRPr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>
                <a:latin typeface="Poppins Light"/>
                <a:ea typeface="Poppins Light"/>
                <a:cs typeface="Poppins Light"/>
                <a:sym typeface="Poppins Light"/>
              </a:defRPr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>
                <a:latin typeface="Poppins Light"/>
                <a:ea typeface="Poppins Light"/>
                <a:cs typeface="Poppins Light"/>
                <a:sym typeface="Poppins Light"/>
              </a:defRPr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>
                <a:latin typeface="Poppins Light"/>
                <a:ea typeface="Poppins Light"/>
                <a:cs typeface="Poppins Light"/>
                <a:sym typeface="Poppins Light"/>
              </a:defRPr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>
                <a:latin typeface="Poppins Light"/>
                <a:ea typeface="Poppins Light"/>
                <a:cs typeface="Poppins Light"/>
                <a:sym typeface="Poppins Light"/>
              </a:defRPr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>
                <a:latin typeface="Poppins Light"/>
                <a:ea typeface="Poppins Light"/>
                <a:cs typeface="Poppins Light"/>
                <a:sym typeface="Poppins Light"/>
              </a:defRPr>
            </a:lvl9pPr>
          </a:lstStyle>
          <a:p>
            <a:endParaRPr/>
          </a:p>
        </p:txBody>
      </p:sp>
      <p:sp>
        <p:nvSpPr>
          <p:cNvPr id="81" name="Google Shape;81;g1424ceaa01d_1_68"/>
          <p:cNvSpPr txBox="1">
            <a:spLocks noGrp="1"/>
          </p:cNvSpPr>
          <p:nvPr>
            <p:ph type="sldNum" idx="2"/>
          </p:nvPr>
        </p:nvSpPr>
        <p:spPr>
          <a:xfrm>
            <a:off x="6485700" y="6487296"/>
            <a:ext cx="1808400" cy="2964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r" rtl="0">
              <a:buNone/>
              <a:defRPr sz="10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 rtl="0">
              <a:buNone/>
              <a:defRPr sz="10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 rtl="0">
              <a:buNone/>
              <a:defRPr sz="10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 rtl="0">
              <a:buNone/>
              <a:defRPr sz="10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 rtl="0">
              <a:buNone/>
              <a:defRPr sz="10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 rtl="0">
              <a:buNone/>
              <a:defRPr sz="10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 rtl="0">
              <a:buNone/>
              <a:defRPr sz="10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 rtl="0">
              <a:buNone/>
              <a:defRPr sz="10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 rtl="0">
              <a:buNone/>
              <a:defRPr sz="10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      </a:t>
            </a:r>
            <a:fld id="{00000000-1234-1234-1234-123412341234}" type="slidenum">
              <a:rPr lang="en-US" sz="900"/>
              <a:t>‹#›</a:t>
            </a:fld>
            <a:endParaRPr sz="90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504">
          <p15:clr>
            <a:srgbClr val="FA7B17"/>
          </p15:clr>
        </p15:guide>
        <p15:guide id="2" pos="2880">
          <p15:clr>
            <a:srgbClr val="FA7B17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0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10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t" anchorCtr="0">
            <a:noAutofit/>
          </a:bodyPr>
          <a:lstStyle>
            <a:lvl1pPr lvl="0" algn="ctr">
              <a:spcBef>
                <a:spcPts val="600"/>
              </a:spcBef>
              <a:spcAft>
                <a:spcPts val="0"/>
              </a:spcAft>
              <a:buSzPts val="2400"/>
              <a:buNone/>
              <a:defRPr/>
            </a:lvl1pPr>
            <a:lvl2pPr lvl="1" algn="ctr">
              <a:spcBef>
                <a:spcPts val="500"/>
              </a:spcBef>
              <a:spcAft>
                <a:spcPts val="0"/>
              </a:spcAft>
              <a:buSzPts val="2000"/>
              <a:buNone/>
              <a:defRPr/>
            </a:lvl2pPr>
            <a:lvl3pPr lvl="2" algn="ctr">
              <a:spcBef>
                <a:spcPts val="450"/>
              </a:spcBef>
              <a:spcAft>
                <a:spcPts val="0"/>
              </a:spcAft>
              <a:buSzPts val="1800"/>
              <a:buNone/>
              <a:defRPr/>
            </a:lvl3pPr>
            <a:lvl4pPr lvl="3" algn="ctr">
              <a:spcBef>
                <a:spcPts val="400"/>
              </a:spcBef>
              <a:spcAft>
                <a:spcPts val="0"/>
              </a:spcAft>
              <a:buSzPts val="1600"/>
              <a:buNone/>
              <a:defRPr/>
            </a:lvl4pPr>
            <a:lvl5pPr lvl="4" algn="ctr">
              <a:spcBef>
                <a:spcPts val="400"/>
              </a:spcBef>
              <a:spcAft>
                <a:spcPts val="0"/>
              </a:spcAft>
              <a:buSzPts val="1600"/>
              <a:buNone/>
              <a:defRPr/>
            </a:lvl5pPr>
            <a:lvl6pPr lvl="5" algn="ctr">
              <a:spcBef>
                <a:spcPts val="400"/>
              </a:spcBef>
              <a:spcAft>
                <a:spcPts val="0"/>
              </a:spcAft>
              <a:buSzPts val="1600"/>
              <a:buNone/>
              <a:defRPr/>
            </a:lvl6pPr>
            <a:lvl7pPr lvl="6" algn="ctr">
              <a:spcBef>
                <a:spcPts val="400"/>
              </a:spcBef>
              <a:spcAft>
                <a:spcPts val="0"/>
              </a:spcAft>
              <a:buSzPts val="1600"/>
              <a:buNone/>
              <a:defRPr/>
            </a:lvl7pPr>
            <a:lvl8pPr lvl="7" algn="ctr">
              <a:spcBef>
                <a:spcPts val="400"/>
              </a:spcBef>
              <a:spcAft>
                <a:spcPts val="0"/>
              </a:spcAft>
              <a:buSzPts val="1600"/>
              <a:buNone/>
              <a:defRPr/>
            </a:lvl8pPr>
            <a:lvl9pPr lvl="8" algn="ctr">
              <a:spcBef>
                <a:spcPts val="40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10"/>
          <p:cNvSpPr txBox="1"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January 2023</a:t>
            </a:r>
            <a:endParaRPr/>
          </a:p>
        </p:txBody>
      </p:sp>
      <p:sp>
        <p:nvSpPr>
          <p:cNvPr id="33" name="Google Shape;33;p10"/>
          <p:cNvSpPr txBox="1"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Dave Halasz, Morse Micro</a:t>
            </a:r>
            <a:endParaRPr/>
          </a:p>
        </p:txBody>
      </p:sp>
      <p:sp>
        <p:nvSpPr>
          <p:cNvPr id="34" name="Google Shape;34;p10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lvl="0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lvl="1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lvl="2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lvl="3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lvl="4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lvl="5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lvl="6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lvl="7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lvl="8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11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cap="none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11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b" anchorCtr="0">
            <a:noAutofit/>
          </a:bodyPr>
          <a:lstStyle>
            <a:lvl1pPr marL="457200" lvl="0" indent="-228600" algn="l">
              <a:spcBef>
                <a:spcPts val="600"/>
              </a:spcBef>
              <a:spcAft>
                <a:spcPts val="0"/>
              </a:spcAft>
              <a:buSzPts val="2000"/>
              <a:buNone/>
              <a:defRPr sz="2000"/>
            </a:lvl1pPr>
            <a:lvl2pPr marL="914400" lvl="1" indent="-228600" algn="l">
              <a:spcBef>
                <a:spcPts val="500"/>
              </a:spcBef>
              <a:spcAft>
                <a:spcPts val="0"/>
              </a:spcAft>
              <a:buSzPts val="1800"/>
              <a:buNone/>
              <a:defRPr sz="1800"/>
            </a:lvl2pPr>
            <a:lvl3pPr marL="1371600" lvl="2" indent="-228600" algn="l">
              <a:spcBef>
                <a:spcPts val="450"/>
              </a:spcBef>
              <a:spcAft>
                <a:spcPts val="0"/>
              </a:spcAft>
              <a:buSzPts val="1600"/>
              <a:buNone/>
              <a:defRPr sz="1600"/>
            </a:lvl3pPr>
            <a:lvl4pPr marL="1828800" lvl="3" indent="-228600" algn="l">
              <a:spcBef>
                <a:spcPts val="400"/>
              </a:spcBef>
              <a:spcAft>
                <a:spcPts val="0"/>
              </a:spcAft>
              <a:buSzPts val="1400"/>
              <a:buNone/>
              <a:defRPr sz="1400"/>
            </a:lvl4pPr>
            <a:lvl5pPr marL="2286000" lvl="4" indent="-228600" algn="l">
              <a:spcBef>
                <a:spcPts val="400"/>
              </a:spcBef>
              <a:spcAft>
                <a:spcPts val="0"/>
              </a:spcAft>
              <a:buSzPts val="1400"/>
              <a:buNone/>
              <a:defRPr sz="1400"/>
            </a:lvl5pPr>
            <a:lvl6pPr marL="2743200" lvl="5" indent="-228600" algn="l">
              <a:spcBef>
                <a:spcPts val="400"/>
              </a:spcBef>
              <a:spcAft>
                <a:spcPts val="0"/>
              </a:spcAft>
              <a:buSzPts val="1400"/>
              <a:buNone/>
              <a:defRPr sz="1400"/>
            </a:lvl6pPr>
            <a:lvl7pPr marL="3200400" lvl="6" indent="-228600" algn="l">
              <a:spcBef>
                <a:spcPts val="400"/>
              </a:spcBef>
              <a:spcAft>
                <a:spcPts val="0"/>
              </a:spcAft>
              <a:buSzPts val="1400"/>
              <a:buNone/>
              <a:defRPr sz="1400"/>
            </a:lvl7pPr>
            <a:lvl8pPr marL="3657600" lvl="7" indent="-228600" algn="l">
              <a:spcBef>
                <a:spcPts val="400"/>
              </a:spcBef>
              <a:spcAft>
                <a:spcPts val="0"/>
              </a:spcAft>
              <a:buSzPts val="1400"/>
              <a:buNone/>
              <a:defRPr sz="1400"/>
            </a:lvl8pPr>
            <a:lvl9pPr marL="4114800" lvl="8" indent="-228600" algn="l">
              <a:spcBef>
                <a:spcPts val="400"/>
              </a:spcBef>
              <a:spcAft>
                <a:spcPts val="0"/>
              </a:spcAft>
              <a:buSzPts val="1400"/>
              <a:buNone/>
              <a:defRPr sz="1400"/>
            </a:lvl9pPr>
          </a:lstStyle>
          <a:p>
            <a:endParaRPr/>
          </a:p>
        </p:txBody>
      </p:sp>
      <p:sp>
        <p:nvSpPr>
          <p:cNvPr id="38" name="Google Shape;38;p11"/>
          <p:cNvSpPr txBox="1"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January 2023</a:t>
            </a:r>
            <a:endParaRPr/>
          </a:p>
        </p:txBody>
      </p:sp>
      <p:sp>
        <p:nvSpPr>
          <p:cNvPr id="39" name="Google Shape;39;p11"/>
          <p:cNvSpPr txBox="1"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Dave Halasz, Morse Micro</a:t>
            </a:r>
            <a:endParaRPr/>
          </a:p>
        </p:txBody>
      </p:sp>
      <p:sp>
        <p:nvSpPr>
          <p:cNvPr id="40" name="Google Shape;40;p11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lvl="0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lvl="1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lvl="2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lvl="3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lvl="4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lvl="5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lvl="6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lvl="7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lvl="8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2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0813" cy="10652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12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t" anchorCtr="0">
            <a:noAutofit/>
          </a:bodyPr>
          <a:lstStyle>
            <a:lvl1pPr marL="457200" lvl="0" indent="-228600" algn="l">
              <a:spcBef>
                <a:spcPts val="600"/>
              </a:spcBef>
              <a:spcAft>
                <a:spcPts val="0"/>
              </a:spcAft>
              <a:buSzPts val="1400"/>
              <a:buNone/>
              <a:defRPr sz="2800"/>
            </a:lvl1pPr>
            <a:lvl2pPr marL="914400" lvl="1" indent="-228600" algn="l">
              <a:spcBef>
                <a:spcPts val="500"/>
              </a:spcBef>
              <a:spcAft>
                <a:spcPts val="0"/>
              </a:spcAft>
              <a:buSzPts val="1400"/>
              <a:buNone/>
              <a:defRPr sz="2400"/>
            </a:lvl2pPr>
            <a:lvl3pPr marL="1371600" lvl="2" indent="-228600" algn="l">
              <a:spcBef>
                <a:spcPts val="450"/>
              </a:spcBef>
              <a:spcAft>
                <a:spcPts val="0"/>
              </a:spcAft>
              <a:buSzPts val="1400"/>
              <a:buNone/>
              <a:defRPr sz="2000"/>
            </a:lvl3pPr>
            <a:lvl4pPr marL="1828800" lvl="3" indent="-228600" algn="l">
              <a:spcBef>
                <a:spcPts val="400"/>
              </a:spcBef>
              <a:spcAft>
                <a:spcPts val="0"/>
              </a:spcAft>
              <a:buSzPts val="1400"/>
              <a:buNone/>
              <a:defRPr sz="1800"/>
            </a:lvl4pPr>
            <a:lvl5pPr marL="2286000" lvl="4" indent="-228600" algn="l">
              <a:spcBef>
                <a:spcPts val="400"/>
              </a:spcBef>
              <a:spcAft>
                <a:spcPts val="0"/>
              </a:spcAft>
              <a:buSzPts val="1400"/>
              <a:buNone/>
              <a:defRPr sz="1800"/>
            </a:lvl5pPr>
            <a:lvl6pPr marL="2743200" lvl="5" indent="-228600" algn="l">
              <a:spcBef>
                <a:spcPts val="400"/>
              </a:spcBef>
              <a:spcAft>
                <a:spcPts val="0"/>
              </a:spcAft>
              <a:buSzPts val="1400"/>
              <a:buNone/>
              <a:defRPr sz="1800"/>
            </a:lvl6pPr>
            <a:lvl7pPr marL="3200400" lvl="6" indent="-228600" algn="l">
              <a:spcBef>
                <a:spcPts val="400"/>
              </a:spcBef>
              <a:spcAft>
                <a:spcPts val="0"/>
              </a:spcAft>
              <a:buSzPts val="1400"/>
              <a:buNone/>
              <a:defRPr sz="1800"/>
            </a:lvl7pPr>
            <a:lvl8pPr marL="3657600" lvl="7" indent="-228600" algn="l">
              <a:spcBef>
                <a:spcPts val="400"/>
              </a:spcBef>
              <a:spcAft>
                <a:spcPts val="0"/>
              </a:spcAft>
              <a:buSzPts val="1400"/>
              <a:buNone/>
              <a:defRPr sz="1800"/>
            </a:lvl8pPr>
            <a:lvl9pPr marL="4114800" lvl="8" indent="-228600" algn="l">
              <a:spcBef>
                <a:spcPts val="40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44" name="Google Shape;44;p12"/>
          <p:cNvSpPr txBox="1">
            <a:spLocks noGrp="1"/>
          </p:cNvSpPr>
          <p:nvPr>
            <p:ph type="body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t" anchorCtr="0">
            <a:noAutofit/>
          </a:bodyPr>
          <a:lstStyle>
            <a:lvl1pPr marL="457200" lvl="0" indent="-228600" algn="l">
              <a:spcBef>
                <a:spcPts val="600"/>
              </a:spcBef>
              <a:spcAft>
                <a:spcPts val="0"/>
              </a:spcAft>
              <a:buSzPts val="1400"/>
              <a:buNone/>
              <a:defRPr sz="2800"/>
            </a:lvl1pPr>
            <a:lvl2pPr marL="914400" lvl="1" indent="-228600" algn="l">
              <a:spcBef>
                <a:spcPts val="500"/>
              </a:spcBef>
              <a:spcAft>
                <a:spcPts val="0"/>
              </a:spcAft>
              <a:buSzPts val="1400"/>
              <a:buNone/>
              <a:defRPr sz="2400"/>
            </a:lvl2pPr>
            <a:lvl3pPr marL="1371600" lvl="2" indent="-228600" algn="l">
              <a:spcBef>
                <a:spcPts val="450"/>
              </a:spcBef>
              <a:spcAft>
                <a:spcPts val="0"/>
              </a:spcAft>
              <a:buSzPts val="1400"/>
              <a:buNone/>
              <a:defRPr sz="2000"/>
            </a:lvl3pPr>
            <a:lvl4pPr marL="1828800" lvl="3" indent="-228600" algn="l">
              <a:spcBef>
                <a:spcPts val="400"/>
              </a:spcBef>
              <a:spcAft>
                <a:spcPts val="0"/>
              </a:spcAft>
              <a:buSzPts val="1400"/>
              <a:buNone/>
              <a:defRPr sz="1800"/>
            </a:lvl4pPr>
            <a:lvl5pPr marL="2286000" lvl="4" indent="-228600" algn="l">
              <a:spcBef>
                <a:spcPts val="400"/>
              </a:spcBef>
              <a:spcAft>
                <a:spcPts val="0"/>
              </a:spcAft>
              <a:buSzPts val="1400"/>
              <a:buNone/>
              <a:defRPr sz="1800"/>
            </a:lvl5pPr>
            <a:lvl6pPr marL="2743200" lvl="5" indent="-228600" algn="l">
              <a:spcBef>
                <a:spcPts val="400"/>
              </a:spcBef>
              <a:spcAft>
                <a:spcPts val="0"/>
              </a:spcAft>
              <a:buSzPts val="1400"/>
              <a:buNone/>
              <a:defRPr sz="1800"/>
            </a:lvl6pPr>
            <a:lvl7pPr marL="3200400" lvl="6" indent="-228600" algn="l">
              <a:spcBef>
                <a:spcPts val="400"/>
              </a:spcBef>
              <a:spcAft>
                <a:spcPts val="0"/>
              </a:spcAft>
              <a:buSzPts val="1400"/>
              <a:buNone/>
              <a:defRPr sz="1800"/>
            </a:lvl7pPr>
            <a:lvl8pPr marL="3657600" lvl="7" indent="-228600" algn="l">
              <a:spcBef>
                <a:spcPts val="400"/>
              </a:spcBef>
              <a:spcAft>
                <a:spcPts val="0"/>
              </a:spcAft>
              <a:buSzPts val="1400"/>
              <a:buNone/>
              <a:defRPr sz="1800"/>
            </a:lvl8pPr>
            <a:lvl9pPr marL="4114800" lvl="8" indent="-228600" algn="l">
              <a:spcBef>
                <a:spcPts val="40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45" name="Google Shape;45;p12"/>
          <p:cNvSpPr txBox="1"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January 2023</a:t>
            </a:r>
            <a:endParaRPr/>
          </a:p>
        </p:txBody>
      </p:sp>
      <p:sp>
        <p:nvSpPr>
          <p:cNvPr id="46" name="Google Shape;46;p12"/>
          <p:cNvSpPr txBox="1"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Dave Halasz, Morse Micro</a:t>
            </a:r>
            <a:endParaRPr/>
          </a:p>
        </p:txBody>
      </p:sp>
      <p:sp>
        <p:nvSpPr>
          <p:cNvPr id="47" name="Google Shape;47;p12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lvl="0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lvl="1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lvl="2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lvl="3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lvl="4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lvl="5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lvl="6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lvl="7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lvl="8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13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b" anchorCtr="0">
            <a:noAutofit/>
          </a:bodyPr>
          <a:lstStyle>
            <a:lvl1pPr marL="457200" lvl="0" indent="-228600" algn="l">
              <a:spcBef>
                <a:spcPts val="600"/>
              </a:spcBef>
              <a:spcAft>
                <a:spcPts val="0"/>
              </a:spcAft>
              <a:buSzPts val="2400"/>
              <a:buNone/>
              <a:defRPr sz="2400" b="1"/>
            </a:lvl1pPr>
            <a:lvl2pPr marL="914400" lvl="1" indent="-228600" algn="l">
              <a:spcBef>
                <a:spcPts val="500"/>
              </a:spcBef>
              <a:spcAft>
                <a:spcPts val="0"/>
              </a:spcAft>
              <a:buSzPts val="2000"/>
              <a:buNone/>
              <a:defRPr sz="2000" b="1"/>
            </a:lvl2pPr>
            <a:lvl3pPr marL="1371600" lvl="2" indent="-228600" algn="l">
              <a:spcBef>
                <a:spcPts val="45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>
              <a:spcBef>
                <a:spcPts val="40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spcBef>
                <a:spcPts val="40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228600" algn="l">
              <a:spcBef>
                <a:spcPts val="400"/>
              </a:spcBef>
              <a:spcAft>
                <a:spcPts val="0"/>
              </a:spcAft>
              <a:buSzPts val="1600"/>
              <a:buNone/>
              <a:defRPr sz="1600" b="1"/>
            </a:lvl6pPr>
            <a:lvl7pPr marL="3200400" lvl="6" indent="-228600" algn="l">
              <a:spcBef>
                <a:spcPts val="400"/>
              </a:spcBef>
              <a:spcAft>
                <a:spcPts val="0"/>
              </a:spcAft>
              <a:buSzPts val="1600"/>
              <a:buNone/>
              <a:defRPr sz="1600" b="1"/>
            </a:lvl7pPr>
            <a:lvl8pPr marL="3657600" lvl="7" indent="-228600" algn="l">
              <a:spcBef>
                <a:spcPts val="400"/>
              </a:spcBef>
              <a:spcAft>
                <a:spcPts val="0"/>
              </a:spcAft>
              <a:buSzPts val="1600"/>
              <a:buNone/>
              <a:defRPr sz="1600" b="1"/>
            </a:lvl8pPr>
            <a:lvl9pPr marL="4114800" lvl="8" indent="-228600" algn="l">
              <a:spcBef>
                <a:spcPts val="400"/>
              </a:spcBef>
              <a:spcAft>
                <a:spcPts val="0"/>
              </a:spcAft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1" name="Google Shape;51;p13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t" anchorCtr="0">
            <a:noAutofit/>
          </a:bodyPr>
          <a:lstStyle>
            <a:lvl1pPr marL="457200" lvl="0" indent="-228600" algn="l">
              <a:spcBef>
                <a:spcPts val="600"/>
              </a:spcBef>
              <a:spcAft>
                <a:spcPts val="0"/>
              </a:spcAft>
              <a:buSzPts val="1400"/>
              <a:buNone/>
              <a:defRPr sz="2400"/>
            </a:lvl1pPr>
            <a:lvl2pPr marL="914400" lvl="1" indent="-228600" algn="l">
              <a:spcBef>
                <a:spcPts val="500"/>
              </a:spcBef>
              <a:spcAft>
                <a:spcPts val="0"/>
              </a:spcAft>
              <a:buSzPts val="1400"/>
              <a:buNone/>
              <a:defRPr sz="2000"/>
            </a:lvl2pPr>
            <a:lvl3pPr marL="1371600" lvl="2" indent="-228600" algn="l">
              <a:spcBef>
                <a:spcPts val="450"/>
              </a:spcBef>
              <a:spcAft>
                <a:spcPts val="0"/>
              </a:spcAft>
              <a:buSzPts val="1400"/>
              <a:buNone/>
              <a:defRPr sz="1800"/>
            </a:lvl3pPr>
            <a:lvl4pPr marL="1828800" lvl="3" indent="-228600" algn="l">
              <a:spcBef>
                <a:spcPts val="400"/>
              </a:spcBef>
              <a:spcAft>
                <a:spcPts val="0"/>
              </a:spcAft>
              <a:buSzPts val="1400"/>
              <a:buNone/>
              <a:defRPr sz="1600"/>
            </a:lvl4pPr>
            <a:lvl5pPr marL="2286000" lvl="4" indent="-228600" algn="l">
              <a:spcBef>
                <a:spcPts val="400"/>
              </a:spcBef>
              <a:spcAft>
                <a:spcPts val="0"/>
              </a:spcAft>
              <a:buSzPts val="1400"/>
              <a:buNone/>
              <a:defRPr sz="1600"/>
            </a:lvl5pPr>
            <a:lvl6pPr marL="2743200" lvl="5" indent="-228600" algn="l">
              <a:spcBef>
                <a:spcPts val="400"/>
              </a:spcBef>
              <a:spcAft>
                <a:spcPts val="0"/>
              </a:spcAft>
              <a:buSzPts val="1400"/>
              <a:buNone/>
              <a:defRPr sz="1600"/>
            </a:lvl6pPr>
            <a:lvl7pPr marL="3200400" lvl="6" indent="-228600" algn="l">
              <a:spcBef>
                <a:spcPts val="400"/>
              </a:spcBef>
              <a:spcAft>
                <a:spcPts val="0"/>
              </a:spcAft>
              <a:buSzPts val="1400"/>
              <a:buNone/>
              <a:defRPr sz="1600"/>
            </a:lvl7pPr>
            <a:lvl8pPr marL="3657600" lvl="7" indent="-228600" algn="l">
              <a:spcBef>
                <a:spcPts val="400"/>
              </a:spcBef>
              <a:spcAft>
                <a:spcPts val="0"/>
              </a:spcAft>
              <a:buSzPts val="1400"/>
              <a:buNone/>
              <a:defRPr sz="1600"/>
            </a:lvl8pPr>
            <a:lvl9pPr marL="4114800" lvl="8" indent="-228600" algn="l">
              <a:spcBef>
                <a:spcPts val="400"/>
              </a:spcBef>
              <a:spcAft>
                <a:spcPts val="0"/>
              </a:spcAft>
              <a:buSzPts val="1400"/>
              <a:buNone/>
              <a:defRPr sz="1600"/>
            </a:lvl9pPr>
          </a:lstStyle>
          <a:p>
            <a:endParaRPr/>
          </a:p>
        </p:txBody>
      </p:sp>
      <p:sp>
        <p:nvSpPr>
          <p:cNvPr id="52" name="Google Shape;52;p13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b" anchorCtr="0">
            <a:noAutofit/>
          </a:bodyPr>
          <a:lstStyle>
            <a:lvl1pPr marL="457200" lvl="0" indent="-228600" algn="l">
              <a:spcBef>
                <a:spcPts val="600"/>
              </a:spcBef>
              <a:spcAft>
                <a:spcPts val="0"/>
              </a:spcAft>
              <a:buSzPts val="2400"/>
              <a:buNone/>
              <a:defRPr sz="2400" b="1"/>
            </a:lvl1pPr>
            <a:lvl2pPr marL="914400" lvl="1" indent="-228600" algn="l">
              <a:spcBef>
                <a:spcPts val="500"/>
              </a:spcBef>
              <a:spcAft>
                <a:spcPts val="0"/>
              </a:spcAft>
              <a:buSzPts val="2000"/>
              <a:buNone/>
              <a:defRPr sz="2000" b="1"/>
            </a:lvl2pPr>
            <a:lvl3pPr marL="1371600" lvl="2" indent="-228600" algn="l">
              <a:spcBef>
                <a:spcPts val="45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>
              <a:spcBef>
                <a:spcPts val="40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spcBef>
                <a:spcPts val="40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228600" algn="l">
              <a:spcBef>
                <a:spcPts val="400"/>
              </a:spcBef>
              <a:spcAft>
                <a:spcPts val="0"/>
              </a:spcAft>
              <a:buSzPts val="1600"/>
              <a:buNone/>
              <a:defRPr sz="1600" b="1"/>
            </a:lvl6pPr>
            <a:lvl7pPr marL="3200400" lvl="6" indent="-228600" algn="l">
              <a:spcBef>
                <a:spcPts val="400"/>
              </a:spcBef>
              <a:spcAft>
                <a:spcPts val="0"/>
              </a:spcAft>
              <a:buSzPts val="1600"/>
              <a:buNone/>
              <a:defRPr sz="1600" b="1"/>
            </a:lvl7pPr>
            <a:lvl8pPr marL="3657600" lvl="7" indent="-228600" algn="l">
              <a:spcBef>
                <a:spcPts val="400"/>
              </a:spcBef>
              <a:spcAft>
                <a:spcPts val="0"/>
              </a:spcAft>
              <a:buSzPts val="1600"/>
              <a:buNone/>
              <a:defRPr sz="1600" b="1"/>
            </a:lvl8pPr>
            <a:lvl9pPr marL="4114800" lvl="8" indent="-228600" algn="l">
              <a:spcBef>
                <a:spcPts val="400"/>
              </a:spcBef>
              <a:spcAft>
                <a:spcPts val="0"/>
              </a:spcAft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3" name="Google Shape;53;p13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t" anchorCtr="0">
            <a:noAutofit/>
          </a:bodyPr>
          <a:lstStyle>
            <a:lvl1pPr marL="457200" lvl="0" indent="-228600" algn="l">
              <a:spcBef>
                <a:spcPts val="600"/>
              </a:spcBef>
              <a:spcAft>
                <a:spcPts val="0"/>
              </a:spcAft>
              <a:buSzPts val="1400"/>
              <a:buNone/>
              <a:defRPr sz="2400"/>
            </a:lvl1pPr>
            <a:lvl2pPr marL="914400" lvl="1" indent="-228600" algn="l">
              <a:spcBef>
                <a:spcPts val="500"/>
              </a:spcBef>
              <a:spcAft>
                <a:spcPts val="0"/>
              </a:spcAft>
              <a:buSzPts val="1400"/>
              <a:buNone/>
              <a:defRPr sz="2000"/>
            </a:lvl2pPr>
            <a:lvl3pPr marL="1371600" lvl="2" indent="-228600" algn="l">
              <a:spcBef>
                <a:spcPts val="450"/>
              </a:spcBef>
              <a:spcAft>
                <a:spcPts val="0"/>
              </a:spcAft>
              <a:buSzPts val="1400"/>
              <a:buNone/>
              <a:defRPr sz="1800"/>
            </a:lvl3pPr>
            <a:lvl4pPr marL="1828800" lvl="3" indent="-228600" algn="l">
              <a:spcBef>
                <a:spcPts val="400"/>
              </a:spcBef>
              <a:spcAft>
                <a:spcPts val="0"/>
              </a:spcAft>
              <a:buSzPts val="1400"/>
              <a:buNone/>
              <a:defRPr sz="1600"/>
            </a:lvl4pPr>
            <a:lvl5pPr marL="2286000" lvl="4" indent="-228600" algn="l">
              <a:spcBef>
                <a:spcPts val="400"/>
              </a:spcBef>
              <a:spcAft>
                <a:spcPts val="0"/>
              </a:spcAft>
              <a:buSzPts val="1400"/>
              <a:buNone/>
              <a:defRPr sz="1600"/>
            </a:lvl5pPr>
            <a:lvl6pPr marL="2743200" lvl="5" indent="-228600" algn="l">
              <a:spcBef>
                <a:spcPts val="400"/>
              </a:spcBef>
              <a:spcAft>
                <a:spcPts val="0"/>
              </a:spcAft>
              <a:buSzPts val="1400"/>
              <a:buNone/>
              <a:defRPr sz="1600"/>
            </a:lvl6pPr>
            <a:lvl7pPr marL="3200400" lvl="6" indent="-228600" algn="l">
              <a:spcBef>
                <a:spcPts val="400"/>
              </a:spcBef>
              <a:spcAft>
                <a:spcPts val="0"/>
              </a:spcAft>
              <a:buSzPts val="1400"/>
              <a:buNone/>
              <a:defRPr sz="1600"/>
            </a:lvl7pPr>
            <a:lvl8pPr marL="3657600" lvl="7" indent="-228600" algn="l">
              <a:spcBef>
                <a:spcPts val="400"/>
              </a:spcBef>
              <a:spcAft>
                <a:spcPts val="0"/>
              </a:spcAft>
              <a:buSzPts val="1400"/>
              <a:buNone/>
              <a:defRPr sz="1600"/>
            </a:lvl8pPr>
            <a:lvl9pPr marL="4114800" lvl="8" indent="-228600" algn="l">
              <a:spcBef>
                <a:spcPts val="400"/>
              </a:spcBef>
              <a:spcAft>
                <a:spcPts val="0"/>
              </a:spcAft>
              <a:buSzPts val="1400"/>
              <a:buNone/>
              <a:defRPr sz="1600"/>
            </a:lvl9pPr>
          </a:lstStyle>
          <a:p>
            <a:endParaRPr/>
          </a:p>
        </p:txBody>
      </p:sp>
      <p:sp>
        <p:nvSpPr>
          <p:cNvPr id="54" name="Google Shape;54;p13"/>
          <p:cNvSpPr txBox="1"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January 2023</a:t>
            </a:r>
            <a:endParaRPr/>
          </a:p>
        </p:txBody>
      </p:sp>
      <p:sp>
        <p:nvSpPr>
          <p:cNvPr id="55" name="Google Shape;55;p13"/>
          <p:cNvSpPr txBox="1"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Dave Halasz, Morse Micro</a:t>
            </a:r>
            <a:endParaRPr/>
          </a:p>
        </p:txBody>
      </p:sp>
      <p:sp>
        <p:nvSpPr>
          <p:cNvPr id="56" name="Google Shape;56;p13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lvl="0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lvl="1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lvl="2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lvl="3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lvl="4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lvl="5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lvl="6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lvl="7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lvl="8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4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0813" cy="10652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4"/>
          <p:cNvSpPr txBox="1"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January 2023</a:t>
            </a:r>
            <a:endParaRPr/>
          </a:p>
        </p:txBody>
      </p:sp>
      <p:sp>
        <p:nvSpPr>
          <p:cNvPr id="60" name="Google Shape;60;p14"/>
          <p:cNvSpPr txBox="1"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Dave Halasz, Morse Micro</a:t>
            </a:r>
            <a:endParaRPr/>
          </a:p>
        </p:txBody>
      </p:sp>
      <p:sp>
        <p:nvSpPr>
          <p:cNvPr id="61" name="Google Shape;61;p14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lvl="0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lvl="1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lvl="2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lvl="3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lvl="4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lvl="5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lvl="6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lvl="7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lvl="8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5"/>
          <p:cNvSpPr txBox="1"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January 2023</a:t>
            </a:r>
            <a:endParaRPr/>
          </a:p>
        </p:txBody>
      </p:sp>
      <p:sp>
        <p:nvSpPr>
          <p:cNvPr id="64" name="Google Shape;64;p15"/>
          <p:cNvSpPr txBox="1"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Dave Halasz, Morse Micro</a:t>
            </a:r>
            <a:endParaRPr/>
          </a:p>
        </p:txBody>
      </p:sp>
      <p:sp>
        <p:nvSpPr>
          <p:cNvPr id="65" name="Google Shape;65;p15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lvl="0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lvl="1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lvl="2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lvl="3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lvl="4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lvl="5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lvl="6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lvl="7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lvl="8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6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0813" cy="10652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16"/>
          <p:cNvSpPr txBox="1">
            <a:spLocks noGrp="1"/>
          </p:cNvSpPr>
          <p:nvPr>
            <p:ph type="body" idx="1"/>
          </p:nvPr>
        </p:nvSpPr>
        <p:spPr>
          <a:xfrm rot="5400000">
            <a:off x="2514600" y="152400"/>
            <a:ext cx="4113213" cy="77708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t" anchorCtr="0">
            <a:noAutofit/>
          </a:bodyPr>
          <a:lstStyle>
            <a:lvl1pPr marL="457200" lvl="0" indent="-228600" algn="l">
              <a:spcBef>
                <a:spcPts val="60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50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45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40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40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40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40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40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40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16"/>
          <p:cNvSpPr txBox="1"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January 2023</a:t>
            </a:r>
            <a:endParaRPr/>
          </a:p>
        </p:txBody>
      </p:sp>
      <p:sp>
        <p:nvSpPr>
          <p:cNvPr id="70" name="Google Shape;70;p16"/>
          <p:cNvSpPr txBox="1"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Dave Halasz, Morse Micro</a:t>
            </a:r>
            <a:endParaRPr/>
          </a:p>
        </p:txBody>
      </p:sp>
      <p:sp>
        <p:nvSpPr>
          <p:cNvPr id="71" name="Google Shape;71;p16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lvl="0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lvl="1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lvl="2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lvl="3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lvl="4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lvl="5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lvl="6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lvl="7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lvl="8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7"/>
          <p:cNvSpPr txBox="1">
            <a:spLocks noGrp="1"/>
          </p:cNvSpPr>
          <p:nvPr>
            <p:ph type="title"/>
          </p:nvPr>
        </p:nvSpPr>
        <p:spPr>
          <a:xfrm rot="5400000">
            <a:off x="4781550" y="2419350"/>
            <a:ext cx="5408613" cy="19415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7"/>
          <p:cNvSpPr txBox="1">
            <a:spLocks noGrp="1"/>
          </p:cNvSpPr>
          <p:nvPr>
            <p:ph type="body" idx="1"/>
          </p:nvPr>
        </p:nvSpPr>
        <p:spPr>
          <a:xfrm rot="5400000">
            <a:off x="819944" y="551657"/>
            <a:ext cx="5408613" cy="567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t" anchorCtr="0">
            <a:noAutofit/>
          </a:bodyPr>
          <a:lstStyle>
            <a:lvl1pPr marL="457200" lvl="0" indent="-228600" algn="l">
              <a:spcBef>
                <a:spcPts val="60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50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45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40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40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40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40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40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40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17"/>
          <p:cNvSpPr txBox="1"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January 2023</a:t>
            </a:r>
            <a:endParaRPr/>
          </a:p>
        </p:txBody>
      </p:sp>
      <p:sp>
        <p:nvSpPr>
          <p:cNvPr id="76" name="Google Shape;76;p17"/>
          <p:cNvSpPr txBox="1"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Dave Halasz, Morse Micro</a:t>
            </a:r>
            <a:endParaRPr/>
          </a:p>
        </p:txBody>
      </p:sp>
      <p:sp>
        <p:nvSpPr>
          <p:cNvPr id="77" name="Google Shape;77;p17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lvl="0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lvl="1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lvl="2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lvl="3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lvl="4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lvl="5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lvl="6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lvl="7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lvl="8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8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0813" cy="10652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5" name="Google Shape;15;p8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t" anchorCtr="0">
            <a:noAutofit/>
          </a:bodyPr>
          <a:lstStyle>
            <a:lvl1pPr marL="457200" marR="0" lvl="0" indent="-228600" algn="l" rtl="0">
              <a:spcBef>
                <a:spcPts val="60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228600" algn="l" rtl="0">
              <a:spcBef>
                <a:spcPts val="50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228600" algn="l" rtl="0">
              <a:spcBef>
                <a:spcPts val="45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228600" algn="l" rtl="0">
              <a:spcBef>
                <a:spcPts val="40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228600" algn="l" rtl="0">
              <a:spcBef>
                <a:spcPts val="40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228600" algn="l" rtl="0">
              <a:spcBef>
                <a:spcPts val="40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228600" algn="l" rtl="0">
              <a:spcBef>
                <a:spcPts val="40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228600" algn="l" rtl="0">
              <a:spcBef>
                <a:spcPts val="40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228600" algn="l" rtl="0">
              <a:spcBef>
                <a:spcPts val="40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6" name="Google Shape;16;p8"/>
          <p:cNvSpPr txBox="1"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/>
              <a:t>January 2023</a:t>
            </a:r>
            <a:endParaRPr/>
          </a:p>
        </p:txBody>
      </p:sp>
      <p:sp>
        <p:nvSpPr>
          <p:cNvPr id="17" name="Google Shape;17;p8"/>
          <p:cNvSpPr txBox="1"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/>
              <a:t>Dave Halasz, Morse Micro</a:t>
            </a:r>
            <a:endParaRPr/>
          </a:p>
        </p:txBody>
      </p:sp>
      <p:sp>
        <p:nvSpPr>
          <p:cNvPr id="18" name="Google Shape;18;p8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19" name="Google Shape;19;p8"/>
          <p:cNvCxnSpPr/>
          <p:nvPr/>
        </p:nvCxnSpPr>
        <p:spPr>
          <a:xfrm>
            <a:off x="685800" y="609600"/>
            <a:ext cx="7772400" cy="1588"/>
          </a:xfrm>
          <a:prstGeom prst="straightConnector1">
            <a:avLst/>
          </a:prstGeom>
          <a:noFill/>
          <a:ln w="12600" cap="flat" cmpd="sng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</p:cxnSp>
      <p:sp>
        <p:nvSpPr>
          <p:cNvPr id="20" name="Google Shape;20;p8"/>
          <p:cNvSpPr/>
          <p:nvPr/>
        </p:nvSpPr>
        <p:spPr>
          <a:xfrm>
            <a:off x="684213" y="6475413"/>
            <a:ext cx="714375" cy="182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Submission</a:t>
            </a:r>
            <a:endParaRPr/>
          </a:p>
        </p:txBody>
      </p:sp>
      <p:cxnSp>
        <p:nvCxnSpPr>
          <p:cNvPr id="21" name="Google Shape;21;p8"/>
          <p:cNvCxnSpPr/>
          <p:nvPr/>
        </p:nvCxnSpPr>
        <p:spPr>
          <a:xfrm>
            <a:off x="685800" y="6477000"/>
            <a:ext cx="7848600" cy="1588"/>
          </a:xfrm>
          <a:prstGeom prst="straightConnector1">
            <a:avLst/>
          </a:prstGeom>
          <a:noFill/>
          <a:ln w="12600" cap="flat" cmpd="sng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</p:cxnSp>
      <p:sp>
        <p:nvSpPr>
          <p:cNvPr id="22" name="Google Shape;22;p8"/>
          <p:cNvSpPr txBox="1"/>
          <p:nvPr/>
        </p:nvSpPr>
        <p:spPr>
          <a:xfrm>
            <a:off x="5000628" y="357166"/>
            <a:ext cx="3500462" cy="273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None/>
            </a:pPr>
            <a:r>
              <a:rPr lang="en-US" sz="1800" b="1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doc.: IEEE 802.11-22/0038r0</a:t>
            </a:r>
            <a:endParaRPr dirty="0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hdr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"/>
          <p:cNvSpPr txBox="1">
            <a:spLocks noGrp="1"/>
          </p:cNvSpPr>
          <p:nvPr>
            <p:ph type="dt" idx="10"/>
          </p:nvPr>
        </p:nvSpPr>
        <p:spPr>
          <a:xfrm>
            <a:off x="696912" y="333375"/>
            <a:ext cx="2303451" cy="273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January 2023</a:t>
            </a:r>
            <a:endParaRPr/>
          </a:p>
        </p:txBody>
      </p:sp>
      <p:sp>
        <p:nvSpPr>
          <p:cNvPr id="92" name="Google Shape;92;p1"/>
          <p:cNvSpPr txBox="1">
            <a:spLocks noGrp="1"/>
          </p:cNvSpPr>
          <p:nvPr>
            <p:ph type="ftr" idx="11"/>
          </p:nvPr>
        </p:nvSpPr>
        <p:spPr>
          <a:xfrm>
            <a:off x="5500694" y="6475413"/>
            <a:ext cx="3041644" cy="180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Dave Halasz, Morse Micro</a:t>
            </a:r>
            <a:endParaRPr/>
          </a:p>
        </p:txBody>
      </p:sp>
      <p:sp>
        <p:nvSpPr>
          <p:cNvPr id="93" name="Google Shape;93;p1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1</a:t>
            </a:fld>
            <a:endParaRPr/>
          </a:p>
        </p:txBody>
      </p:sp>
      <p:sp>
        <p:nvSpPr>
          <p:cNvPr id="94" name="Google Shape;94;p1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Faster S1G+ Follow up</a:t>
            </a:r>
            <a:endParaRPr dirty="0"/>
          </a:p>
        </p:txBody>
      </p:sp>
      <p:sp>
        <p:nvSpPr>
          <p:cNvPr id="95" name="Google Shape;95;p1"/>
          <p:cNvSpPr txBox="1">
            <a:spLocks noGrp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t" anchorCtr="0">
            <a:noAutofit/>
          </a:bodyPr>
          <a:lstStyle/>
          <a:p>
            <a:pPr marL="342900" lvl="0" indent="-34290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/>
              <a:t>Date:</a:t>
            </a:r>
            <a:r>
              <a:rPr lang="en-US" sz="2000" b="0" dirty="0"/>
              <a:t> 2022-12-30</a:t>
            </a:r>
            <a:endParaRPr dirty="0"/>
          </a:p>
        </p:txBody>
      </p:sp>
      <p:sp>
        <p:nvSpPr>
          <p:cNvPr id="96" name="Google Shape;96;p1"/>
          <p:cNvSpPr/>
          <p:nvPr/>
        </p:nvSpPr>
        <p:spPr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Authors:</a:t>
            </a:r>
            <a:endParaRPr/>
          </a:p>
        </p:txBody>
      </p:sp>
      <p:graphicFrame>
        <p:nvGraphicFramePr>
          <p:cNvPr id="97" name="Google Shape;97;p1"/>
          <p:cNvGraphicFramePr/>
          <p:nvPr>
            <p:extLst>
              <p:ext uri="{D42A27DB-BD31-4B8C-83A1-F6EECF244321}">
                <p14:modId xmlns:p14="http://schemas.microsoft.com/office/powerpoint/2010/main" val="118179871"/>
              </p:ext>
            </p:extLst>
          </p:nvPr>
        </p:nvGraphicFramePr>
        <p:xfrm>
          <a:off x="533400" y="2508250"/>
          <a:ext cx="8251550" cy="3230640"/>
        </p:xfrm>
        <a:graphic>
          <a:graphicData uri="http://schemas.openxmlformats.org/drawingml/2006/table">
            <a:tbl>
              <a:tblPr>
                <a:noFill/>
                <a:tableStyleId>{A298401D-0551-42B9-8EBC-044922EE1571}</a:tableStyleId>
              </a:tblPr>
              <a:tblGrid>
                <a:gridCol w="1955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742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21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309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4696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962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b="1"/>
                        <a:t>Name</a:t>
                      </a:r>
                      <a:endParaRPr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b="1"/>
                        <a:t>Affiliation</a:t>
                      </a:r>
                      <a:endParaRPr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b="1"/>
                        <a:t>Address</a:t>
                      </a:r>
                      <a:endParaRPr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b="1"/>
                        <a:t>Phone</a:t>
                      </a:r>
                      <a:endParaRPr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b="1"/>
                        <a:t>email</a:t>
                      </a:r>
                      <a:endParaRPr b="1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86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dirty="0"/>
                        <a:t>David Halasz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Morse Micro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/>
                        <a:t>dave.halasz@morsemicro.com</a:t>
                      </a:r>
                      <a:endParaRPr sz="1200" dirty="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86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62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62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62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486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"/>
          <p:cNvSpPr txBox="1">
            <a:spLocks noGrp="1"/>
          </p:cNvSpPr>
          <p:nvPr>
            <p:ph type="dt" idx="10"/>
          </p:nvPr>
        </p:nvSpPr>
        <p:spPr>
          <a:xfrm>
            <a:off x="696912" y="333375"/>
            <a:ext cx="2589203" cy="273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January 2023</a:t>
            </a:r>
            <a:endParaRPr/>
          </a:p>
        </p:txBody>
      </p:sp>
      <p:sp>
        <p:nvSpPr>
          <p:cNvPr id="108" name="Google Shape;108;p2"/>
          <p:cNvSpPr txBox="1">
            <a:spLocks noGrp="1"/>
          </p:cNvSpPr>
          <p:nvPr>
            <p:ph type="ftr" idx="11"/>
          </p:nvPr>
        </p:nvSpPr>
        <p:spPr>
          <a:xfrm>
            <a:off x="5500694" y="6475413"/>
            <a:ext cx="3041644" cy="180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Dave Halasz, Morse Micro</a:t>
            </a:r>
            <a:endParaRPr/>
          </a:p>
        </p:txBody>
      </p:sp>
      <p:sp>
        <p:nvSpPr>
          <p:cNvPr id="109" name="Google Shape;109;p2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2</a:t>
            </a:fld>
            <a:endParaRPr/>
          </a:p>
        </p:txBody>
      </p:sp>
      <p:sp>
        <p:nvSpPr>
          <p:cNvPr id="110" name="Google Shape;110;p2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Abstract</a:t>
            </a:r>
            <a:endParaRPr/>
          </a:p>
        </p:txBody>
      </p:sp>
      <p:sp>
        <p:nvSpPr>
          <p:cNvPr id="111" name="Google Shape;111;p2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Follow up submission to 11-22/1831, which is about updating Sub 1 GHz with functionality already in the IEEE 802.11 specification.</a:t>
            </a:r>
          </a:p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Three functionalities identified were, </a:t>
            </a:r>
          </a:p>
          <a:p>
            <a:pPr lvl="1" indent="-45720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2400" b="1" dirty="0"/>
              <a:t>1024 QAM </a:t>
            </a:r>
          </a:p>
          <a:p>
            <a:pPr lvl="1" indent="-45720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2400" b="1" dirty="0"/>
              <a:t>Uplink Multi User MIMO </a:t>
            </a:r>
          </a:p>
          <a:p>
            <a:pPr lvl="1" indent="-45720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2400" b="1" dirty="0"/>
              <a:t>Preamble Puncturing</a:t>
            </a:r>
          </a:p>
          <a:p>
            <a:pPr marL="0" indent="0">
              <a:spcBef>
                <a:spcPts val="0"/>
              </a:spcBef>
            </a:pPr>
            <a:endParaRPr lang="en-US" dirty="0"/>
          </a:p>
          <a:p>
            <a:pPr marL="0" indent="0">
              <a:spcBef>
                <a:spcPts val="0"/>
              </a:spcBef>
            </a:pPr>
            <a:r>
              <a:rPr lang="en-US" dirty="0"/>
              <a:t>This submission is a companion to 11-23/0039 S1G 1024QAM, which identifies changes to enable 1024 QAM for Sub 1 GHz </a:t>
            </a:r>
            <a:endParaRPr dirty="0"/>
          </a:p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gfddc3b2718_0_26"/>
          <p:cNvSpPr txBox="1">
            <a:spLocks noGrp="1"/>
          </p:cNvSpPr>
          <p:nvPr>
            <p:ph type="dt" idx="10"/>
          </p:nvPr>
        </p:nvSpPr>
        <p:spPr>
          <a:xfrm>
            <a:off x="714348" y="357166"/>
            <a:ext cx="2374800" cy="27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January 2023</a:t>
            </a:r>
            <a:endParaRPr/>
          </a:p>
        </p:txBody>
      </p:sp>
      <p:sp>
        <p:nvSpPr>
          <p:cNvPr id="144" name="Google Shape;144;gfddc3b2718_0_26"/>
          <p:cNvSpPr txBox="1">
            <a:spLocks noGrp="1"/>
          </p:cNvSpPr>
          <p:nvPr>
            <p:ph type="ftr" idx="11"/>
          </p:nvPr>
        </p:nvSpPr>
        <p:spPr>
          <a:xfrm>
            <a:off x="6286512" y="6475413"/>
            <a:ext cx="2255700" cy="18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Dave Halasz, Morse Micro</a:t>
            </a:r>
            <a:endParaRPr/>
          </a:p>
        </p:txBody>
      </p:sp>
      <p:sp>
        <p:nvSpPr>
          <p:cNvPr id="145" name="Google Shape;145;gfddc3b2718_0_26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28600" cy="3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3</a:t>
            </a:fld>
            <a:endParaRPr/>
          </a:p>
        </p:txBody>
      </p:sp>
      <p:sp>
        <p:nvSpPr>
          <p:cNvPr id="146" name="Google Shape;146;gfddc3b2718_0_26"/>
          <p:cNvSpPr txBox="1">
            <a:spLocks noGrp="1"/>
          </p:cNvSpPr>
          <p:nvPr>
            <p:ph type="title"/>
          </p:nvPr>
        </p:nvSpPr>
        <p:spPr>
          <a:xfrm>
            <a:off x="685800" y="684213"/>
            <a:ext cx="7772400" cy="116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/>
              <a:t>Increased throughput for 802.11ah</a:t>
            </a:r>
            <a:endParaRPr sz="3100"/>
          </a:p>
        </p:txBody>
      </p:sp>
      <p:sp>
        <p:nvSpPr>
          <p:cNvPr id="147" name="Google Shape;147;gfddc3b2718_0_26"/>
          <p:cNvSpPr txBox="1">
            <a:spLocks noGrp="1"/>
          </p:cNvSpPr>
          <p:nvPr>
            <p:ph type="body" idx="1"/>
          </p:nvPr>
        </p:nvSpPr>
        <p:spPr>
          <a:xfrm>
            <a:off x="723100" y="1562825"/>
            <a:ext cx="7772400" cy="171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t" anchorCtr="0">
            <a:no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SzPts val="2400"/>
              <a:buFont typeface="Times New Roman"/>
              <a:buChar char="•"/>
            </a:pPr>
            <a:r>
              <a:rPr lang="en-US" dirty="0"/>
              <a:t>Usage of 1024 QAM</a:t>
            </a:r>
            <a:endParaRPr dirty="0"/>
          </a:p>
          <a:p>
            <a:pPr marL="742950" lvl="1" indent="-285750" algn="l" rtl="0"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- rate ¾</a:t>
            </a:r>
            <a:endParaRPr dirty="0"/>
          </a:p>
          <a:p>
            <a:pPr marL="742950" lvl="1" indent="-285750" algn="l" rtl="0"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- rate ⅚</a:t>
            </a:r>
            <a:endParaRPr dirty="0"/>
          </a:p>
          <a:p>
            <a:pPr marL="114300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- same puncturing patterns as for other rates</a:t>
            </a:r>
            <a:endParaRPr dirty="0"/>
          </a:p>
          <a:p>
            <a:pPr marL="742950" lvl="1" indent="-285750" algn="l" rtl="0"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- </a:t>
            </a:r>
            <a:r>
              <a:rPr lang="en-US" dirty="0" err="1"/>
              <a:t>Interleaver</a:t>
            </a:r>
            <a:r>
              <a:rPr lang="en-US" dirty="0"/>
              <a:t> parameters remain defined by S1G/.11ah &amp; VHT/.11ac</a:t>
            </a:r>
            <a:endParaRPr dirty="0"/>
          </a:p>
          <a:p>
            <a:pPr marL="742950" lvl="1" indent="-285750" algn="l" rtl="0"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  <a:p>
            <a:pPr marL="742950" lvl="1" indent="-285750" algn="l" rtl="0"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graphicFrame>
        <p:nvGraphicFramePr>
          <p:cNvPr id="148" name="Google Shape;148;gfddc3b2718_0_26"/>
          <p:cNvGraphicFramePr/>
          <p:nvPr/>
        </p:nvGraphicFramePr>
        <p:xfrm>
          <a:off x="1280250" y="3429000"/>
          <a:ext cx="5663000" cy="1160400"/>
        </p:xfrm>
        <a:graphic>
          <a:graphicData uri="http://schemas.openxmlformats.org/drawingml/2006/table">
            <a:tbl>
              <a:tblPr>
                <a:noFill/>
                <a:tableStyleId>{E0A94BDD-AF5B-456A-A5DD-BB7606EAF53E}</a:tableStyleId>
              </a:tblPr>
              <a:tblGrid>
                <a:gridCol w="1132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32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2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2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32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90100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1"/>
                        <a:t>Parameter</a:t>
                      </a:r>
                      <a:endParaRPr sz="1000" b="1"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extLst>
                      <a:ext uri="http://customooxmlschemas.google.com/">
    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cellId="148:0:0"/>
                      </a:ext>
                    </a:extLst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1"/>
                        <a:t>1MHz</a:t>
                      </a:r>
                      <a:endParaRPr sz="1000" b="1"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extLst>
                      <a:ext uri="http://customooxmlschemas.google.com/">
    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cellId="148:0:1"/>
                      </a:ext>
                    </a:extLst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1"/>
                        <a:t>2MHz</a:t>
                      </a:r>
                      <a:endParaRPr sz="1000" b="1"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extLst>
                      <a:ext uri="http://customooxmlschemas.google.com/">
    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cellId="148:0:2"/>
                      </a:ext>
                    </a:extLst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1"/>
                        <a:t>4MHz</a:t>
                      </a:r>
                      <a:endParaRPr sz="1000" b="1"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extLst>
                      <a:ext uri="http://customooxmlschemas.google.com/">
    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cellId="148:0:3"/>
                      </a:ext>
                    </a:extLst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1"/>
                        <a:t>8MHz</a:t>
                      </a:r>
                      <a:endParaRPr sz="1000" b="1"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extLst>
                      <a:ext uri="http://customooxmlschemas.google.com/">
    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cellId="148:0:4"/>
                      </a:ext>
                    </a:extLst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0100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1"/>
                        <a:t>Ncol</a:t>
                      </a:r>
                      <a:endParaRPr sz="1000" b="1"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extLst>
                      <a:ext uri="http://customooxmlschemas.google.com/">
    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cellId="148:1:0"/>
                      </a:ext>
                    </a:extLst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/>
                        <a:t>8</a:t>
                      </a:r>
                      <a:endParaRPr sz="1000"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extLst>
                      <a:ext uri="http://customooxmlschemas.google.com/">
    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cellId="148:1:1"/>
                      </a:ext>
                    </a:extLst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/>
                        <a:t>13</a:t>
                      </a:r>
                      <a:endParaRPr sz="1000"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extLst>
                      <a:ext uri="http://customooxmlschemas.google.com/">
    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cellId="148:1:2"/>
                      </a:ext>
                    </a:extLst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/>
                        <a:t>18</a:t>
                      </a:r>
                      <a:endParaRPr sz="1000"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extLst>
                      <a:ext uri="http://customooxmlschemas.google.com/">
    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cellId="148:1:3"/>
                      </a:ext>
                    </a:extLst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/>
                        <a:t>26</a:t>
                      </a:r>
                      <a:endParaRPr sz="1000"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extLst>
                      <a:ext uri="http://customooxmlschemas.google.com/">
    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cellId="148:1:4"/>
                      </a:ext>
                    </a:extLs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0100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1"/>
                        <a:t>Nrow</a:t>
                      </a:r>
                      <a:endParaRPr sz="1000" b="1"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extLst>
                      <a:ext uri="http://customooxmlschemas.google.com/">
    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cellId="148:2:0"/>
                      </a:ext>
                    </a:extLst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/>
                        <a:t>3*10</a:t>
                      </a:r>
                      <a:endParaRPr sz="1000"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extLst>
                      <a:ext uri="http://customooxmlschemas.google.com/">
    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cellId="148:2:1"/>
                      </a:ext>
                    </a:extLst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/>
                        <a:t>4*10</a:t>
                      </a:r>
                      <a:endParaRPr sz="1000"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extLst>
                      <a:ext uri="http://customooxmlschemas.google.com/">
    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cellId="148:2:2"/>
                      </a:ext>
                    </a:extLst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/>
                        <a:t>6*10</a:t>
                      </a:r>
                      <a:endParaRPr sz="1000"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extLst>
                      <a:ext uri="http://customooxmlschemas.google.com/">
    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cellId="148:2:3"/>
                      </a:ext>
                    </a:extLst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/>
                        <a:t>9*10</a:t>
                      </a:r>
                      <a:endParaRPr sz="1000"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extLst>
                      <a:ext uri="http://customooxmlschemas.google.com/">
    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cellId="148:2:4"/>
                      </a:ext>
                    </a:extLst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0100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1"/>
                        <a:t>Nrot</a:t>
                      </a:r>
                      <a:endParaRPr sz="1000" b="1"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extLst>
                      <a:ext uri="http://customooxmlschemas.google.com/">
    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cellId="148:3:0"/>
                      </a:ext>
                    </a:extLst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/>
                        <a:t>2</a:t>
                      </a:r>
                      <a:endParaRPr sz="1000"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extLst>
                      <a:ext uri="http://customooxmlschemas.google.com/">
    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cellId="148:3:1"/>
                      </a:ext>
                    </a:extLst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/>
                        <a:t>11</a:t>
                      </a:r>
                      <a:endParaRPr sz="1000"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extLst>
                      <a:ext uri="http://customooxmlschemas.google.com/">
    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cellId="148:3:2"/>
                      </a:ext>
                    </a:extLst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/>
                        <a:t>29</a:t>
                      </a:r>
                      <a:endParaRPr sz="1000"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extLst>
                      <a:ext uri="http://customooxmlschemas.google.com/">
    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cellId="148:3:3"/>
                      </a:ext>
                    </a:extLst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/>
                        <a:t>58</a:t>
                      </a:r>
                      <a:endParaRPr sz="1000"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extLst>
                      <a:ext uri="http://customooxmlschemas.google.com/">
    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cellId="148:3:4"/>
                      </a:ext>
                    </a:extLst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49" name="Google Shape;149;gfddc3b2718_0_26"/>
          <p:cNvSpPr txBox="1">
            <a:spLocks noGrp="1"/>
          </p:cNvSpPr>
          <p:nvPr>
            <p:ph type="body" idx="1"/>
          </p:nvPr>
        </p:nvSpPr>
        <p:spPr>
          <a:xfrm>
            <a:off x="347025" y="4744075"/>
            <a:ext cx="8330100" cy="171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t" anchorCtr="0">
            <a:no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SzPts val="2400"/>
              <a:buFont typeface="Times New Roman"/>
              <a:buChar char="•"/>
            </a:pPr>
            <a:r>
              <a:rPr lang="en-US" dirty="0"/>
              <a:t>MCS mapping</a:t>
            </a:r>
            <a:endParaRPr dirty="0"/>
          </a:p>
          <a:p>
            <a:pPr marL="742950" lvl="1" indent="-285750" algn="l" rtl="0"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- Constellation mapping referenced to HE/.11ax</a:t>
            </a:r>
            <a:endParaRPr dirty="0"/>
          </a:p>
          <a:p>
            <a:pPr marL="742950" lvl="1" indent="-285750" algn="l" rtl="0"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- SIG field has 4 bit MCS</a:t>
            </a:r>
            <a:endParaRPr dirty="0"/>
          </a:p>
          <a:p>
            <a:pPr marL="114300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- MCS11 → rate ¾ 1024-QAM</a:t>
            </a:r>
            <a:endParaRPr dirty="0"/>
          </a:p>
          <a:p>
            <a:pPr marL="114300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- MCS12 → rate ⅚ 1024-QAM</a:t>
            </a:r>
            <a:endParaRPr dirty="0"/>
          </a:p>
          <a:p>
            <a:pPr marL="742950" lvl="1" indent="-285750" algn="l" rtl="0"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  <a:p>
            <a:pPr marL="742950" lvl="1" indent="-285750" algn="l" rtl="0"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  <a:p>
            <a:pPr marL="742950" lvl="1" indent="-285750" algn="l" rtl="0"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g1424ceaa01d_1_102"/>
          <p:cNvSpPr txBox="1">
            <a:spLocks noGrp="1"/>
          </p:cNvSpPr>
          <p:nvPr>
            <p:ph type="dt" idx="10"/>
          </p:nvPr>
        </p:nvSpPr>
        <p:spPr>
          <a:xfrm>
            <a:off x="714348" y="357166"/>
            <a:ext cx="2374800" cy="27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January 2023</a:t>
            </a:r>
            <a:endParaRPr/>
          </a:p>
        </p:txBody>
      </p:sp>
      <p:sp>
        <p:nvSpPr>
          <p:cNvPr id="159" name="Google Shape;159;g1424ceaa01d_1_102"/>
          <p:cNvSpPr txBox="1">
            <a:spLocks noGrp="1"/>
          </p:cNvSpPr>
          <p:nvPr>
            <p:ph type="ftr" idx="11"/>
          </p:nvPr>
        </p:nvSpPr>
        <p:spPr>
          <a:xfrm>
            <a:off x="6286512" y="6475413"/>
            <a:ext cx="2255700" cy="18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Dave Halasz, Morse Micro</a:t>
            </a:r>
            <a:endParaRPr/>
          </a:p>
        </p:txBody>
      </p:sp>
      <p:sp>
        <p:nvSpPr>
          <p:cNvPr id="160" name="Google Shape;160;g1424ceaa01d_1_102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28600" cy="3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4</a:t>
            </a:fld>
            <a:endParaRPr/>
          </a:p>
        </p:txBody>
      </p:sp>
      <p:sp>
        <p:nvSpPr>
          <p:cNvPr id="161" name="Google Shape;161;g1424ceaa01d_1_102"/>
          <p:cNvSpPr txBox="1">
            <a:spLocks noGrp="1"/>
          </p:cNvSpPr>
          <p:nvPr>
            <p:ph type="title"/>
          </p:nvPr>
        </p:nvSpPr>
        <p:spPr>
          <a:xfrm>
            <a:off x="685800" y="684213"/>
            <a:ext cx="7772400" cy="116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/>
              <a:t>Increased throughput for 802.11ah</a:t>
            </a:r>
            <a:endParaRPr sz="3100"/>
          </a:p>
        </p:txBody>
      </p:sp>
      <p:sp>
        <p:nvSpPr>
          <p:cNvPr id="162" name="Google Shape;162;g1424ceaa01d_1_102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7772400" cy="72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t" anchorCtr="0">
            <a:no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SzPts val="2400"/>
              <a:buFont typeface="Times New Roman"/>
              <a:buChar char="•"/>
            </a:pPr>
            <a:r>
              <a:rPr lang="en-US"/>
              <a:t>Theoretical rates achieved</a:t>
            </a:r>
            <a:endParaRPr/>
          </a:p>
          <a:p>
            <a:pPr marL="742950" lvl="1" indent="-285750" algn="l" rtl="0"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  <a:p>
            <a:pPr marL="742950" lvl="1" indent="-285750" algn="l" rtl="0"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graphicFrame>
        <p:nvGraphicFramePr>
          <p:cNvPr id="163" name="Google Shape;163;g1424ceaa01d_1_102"/>
          <p:cNvGraphicFramePr/>
          <p:nvPr>
            <p:extLst>
              <p:ext uri="{D42A27DB-BD31-4B8C-83A1-F6EECF244321}">
                <p14:modId xmlns:p14="http://schemas.microsoft.com/office/powerpoint/2010/main" val="508337452"/>
              </p:ext>
            </p:extLst>
          </p:nvPr>
        </p:nvGraphicFramePr>
        <p:xfrm>
          <a:off x="681100" y="2937850"/>
          <a:ext cx="7856400" cy="1526000"/>
        </p:xfrm>
        <a:graphic>
          <a:graphicData uri="http://schemas.openxmlformats.org/drawingml/2006/table">
            <a:tbl>
              <a:tblPr>
                <a:noFill/>
                <a:tableStyleId>{E0A94BDD-AF5B-456A-A5DD-BB7606EAF53E}</a:tableStyleId>
              </a:tblPr>
              <a:tblGrid>
                <a:gridCol w="654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4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547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547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547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547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547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547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547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547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547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547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305200">
                <a:tc rowSpan="3"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1"/>
                        <a:t>MCS</a:t>
                      </a:r>
                      <a:endParaRPr sz="700" b="1"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extLst>
                      <a:ext uri="http://customooxmlschemas.google.com/">
    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cellId="163:0:0"/>
                      </a:ext>
                    </a:extLst>
                  </a:tcPr>
                </a:tc>
                <a:tc rowSpan="3"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1"/>
                        <a:t>Spatial Streams</a:t>
                      </a:r>
                      <a:endParaRPr sz="700" b="1"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extLst>
                      <a:ext uri="http://customooxmlschemas.google.com/">
    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cellId="163:0:1"/>
                      </a:ext>
                    </a:extLst>
                  </a:tcPr>
                </a:tc>
                <a:tc rowSpan="3"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1"/>
                        <a:t>Modulation Type</a:t>
                      </a:r>
                      <a:endParaRPr sz="700" b="1"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extLst>
                      <a:ext uri="http://customooxmlschemas.google.com/">
    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cellId="163:0:2"/>
                      </a:ext>
                    </a:extLst>
                  </a:tcPr>
                </a:tc>
                <a:tc rowSpan="3"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1"/>
                        <a:t>Coding rate</a:t>
                      </a:r>
                      <a:endParaRPr sz="700" b="1"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extLst>
                      <a:ext uri="http://customooxmlschemas.google.com/">
    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cellId="163:0:3"/>
                      </a:ext>
                    </a:extLst>
                  </a:tcPr>
                </a:tc>
                <a:tc gridSpan="8"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1"/>
                        <a:t>Data Rate (Mbps)</a:t>
                      </a:r>
                      <a:endParaRPr sz="700" b="1"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extLst>
                      <a:ext uri="http://customooxmlschemas.google.com/">
    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cellId="163:0:4"/>
                      </a:ext>
                    </a:extLs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52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1"/>
                        <a:t>1 MHz Bandwidth</a:t>
                      </a:r>
                      <a:endParaRPr sz="700" b="1"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extLst>
                      <a:ext uri="http://customooxmlschemas.google.com/">
    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cellId="163:1:4"/>
                      </a:ext>
                    </a:extLs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1"/>
                        <a:t>2MHz Bandwidth</a:t>
                      </a:r>
                      <a:endParaRPr sz="700" b="1"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extLst>
                      <a:ext uri="http://customooxmlschemas.google.com/">
    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cellId="163:1:6"/>
                      </a:ext>
                    </a:extLs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1"/>
                        <a:t>4MHz Bandwidth</a:t>
                      </a:r>
                      <a:endParaRPr sz="700" b="1"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extLst>
                      <a:ext uri="http://customooxmlschemas.google.com/">
    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cellId="163:1:8"/>
                      </a:ext>
                    </a:extLs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1"/>
                        <a:t>8Mhz Bandwidth</a:t>
                      </a:r>
                      <a:endParaRPr sz="700" b="1"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extLst>
                      <a:ext uri="http://customooxmlschemas.google.com/">
    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cellId="163:1:10"/>
                      </a:ext>
                    </a:extLs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52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1"/>
                        <a:t>8 𝝁sec GI</a:t>
                      </a:r>
                      <a:endParaRPr sz="700" b="1"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extLst>
                      <a:ext uri="http://customooxmlschemas.google.com/">
    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cellId="163:2:4"/>
                      </a:ext>
                    </a:extLst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1"/>
                        <a:t>4 𝝁sec GI</a:t>
                      </a:r>
                      <a:endParaRPr sz="700" b="1"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extLst>
                      <a:ext uri="http://customooxmlschemas.google.com/">
    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cellId="163:2:5"/>
                      </a:ext>
                    </a:extLst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1"/>
                        <a:t>8 𝝁sec GI</a:t>
                      </a:r>
                      <a:endParaRPr sz="700" b="1"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extLst>
                      <a:ext uri="http://customooxmlschemas.google.com/">
    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cellId="163:2:6"/>
                      </a:ext>
                    </a:extLst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1"/>
                        <a:t>4 𝝁sec GI</a:t>
                      </a:r>
                      <a:endParaRPr sz="700" b="1"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extLst>
                      <a:ext uri="http://customooxmlschemas.google.com/">
    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cellId="163:2:7"/>
                      </a:ext>
                    </a:extLst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1"/>
                        <a:t>8 𝝁sec GI</a:t>
                      </a:r>
                      <a:endParaRPr sz="700" b="1"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extLst>
                      <a:ext uri="http://customooxmlschemas.google.com/">
    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cellId="163:2:8"/>
                      </a:ext>
                    </a:extLst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1"/>
                        <a:t>4 𝝁sec GI</a:t>
                      </a:r>
                      <a:endParaRPr sz="700" b="1"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extLst>
                      <a:ext uri="http://customooxmlschemas.google.com/">
    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cellId="163:2:9"/>
                      </a:ext>
                    </a:extLst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1"/>
                        <a:t>8 𝝁sec GI</a:t>
                      </a:r>
                      <a:endParaRPr sz="700" b="1"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extLst>
                      <a:ext uri="http://customooxmlschemas.google.com/">
    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cellId="163:2:10"/>
                      </a:ext>
                    </a:extLst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1"/>
                        <a:t>4 𝝁sec GI</a:t>
                      </a:r>
                      <a:endParaRPr sz="700" b="1"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extLst>
                      <a:ext uri="http://customooxmlschemas.google.com/">
    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cellId="163:2:11"/>
                      </a:ext>
                    </a:extLst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5200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1"/>
                        <a:t>MCS11</a:t>
                      </a:r>
                      <a:endParaRPr sz="700" b="1"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extLst>
                      <a:ext uri="http://customooxmlschemas.google.com/">
    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cellId="163:3:0"/>
                      </a:ext>
                    </a:extLst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1"/>
                        <a:t>1</a:t>
                      </a:r>
                      <a:endParaRPr sz="700" b="1"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extLst>
                      <a:ext uri="http://customooxmlschemas.google.com/">
    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cellId="163:3:1"/>
                      </a:ext>
                    </a:extLst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1"/>
                        <a:t>1024-QAM</a:t>
                      </a:r>
                      <a:endParaRPr sz="700" b="1"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extLst>
                      <a:ext uri="http://customooxmlschemas.google.com/">
    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cellId="163:3:2"/>
                      </a:ext>
                    </a:extLst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1"/>
                        <a:t>3/4</a:t>
                      </a:r>
                      <a:endParaRPr sz="700" b="1"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extLst>
                      <a:ext uri="http://customooxmlschemas.google.com/">
    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cellId="163:3:3"/>
                      </a:ext>
                    </a:extLst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1"/>
                        <a:t>4.5 Mbps</a:t>
                      </a:r>
                      <a:endParaRPr sz="700" b="1"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extLst>
                      <a:ext uri="http://customooxmlschemas.google.com/">
    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cellId="163:3:4"/>
                      </a:ext>
                    </a:extLst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1"/>
                        <a:t>5.0Mbps</a:t>
                      </a:r>
                      <a:endParaRPr sz="700" b="1"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extLst>
                      <a:ext uri="http://customooxmlschemas.google.com/">
    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cellId="163:3:5"/>
                      </a:ext>
                    </a:extLst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1"/>
                        <a:t>9.75 Mbps</a:t>
                      </a:r>
                      <a:endParaRPr sz="700" b="1"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extLst>
                      <a:ext uri="http://customooxmlschemas.google.com/">
    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cellId="163:3:6"/>
                      </a:ext>
                    </a:extLst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1"/>
                        <a:t>10.833Mbps</a:t>
                      </a:r>
                      <a:endParaRPr sz="700" b="1"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extLst>
                      <a:ext uri="http://customooxmlschemas.google.com/">
    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cellId="163:3:7"/>
                      </a:ext>
                    </a:extLst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1"/>
                        <a:t>20.25</a:t>
                      </a:r>
                      <a:endParaRPr sz="700" b="1"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extLst>
                      <a:ext uri="http://customooxmlschemas.google.com/">
    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cellId="163:3:8"/>
                      </a:ext>
                    </a:extLst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1"/>
                        <a:t>22.5</a:t>
                      </a:r>
                      <a:endParaRPr sz="700" b="1"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extLst>
                      <a:ext uri="http://customooxmlschemas.google.com/">
    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cellId="163:3:9"/>
                      </a:ext>
                    </a:extLst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1"/>
                        <a:t>43.875</a:t>
                      </a:r>
                      <a:endParaRPr sz="700" b="1"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extLst>
                      <a:ext uri="http://customooxmlschemas.google.com/">
    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cellId="163:3:10"/>
                      </a:ext>
                    </a:extLst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1"/>
                        <a:t>48.75</a:t>
                      </a:r>
                      <a:endParaRPr sz="700" b="1"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extLst>
                      <a:ext uri="http://customooxmlschemas.google.com/">
    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cellId="163:3:11"/>
                      </a:ext>
                    </a:extLst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5200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1"/>
                        <a:t>MCS12</a:t>
                      </a:r>
                      <a:endParaRPr sz="700" b="1"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extLst>
                      <a:ext uri="http://customooxmlschemas.google.com/">
    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cellId="163:4:0"/>
                      </a:ext>
                    </a:extLst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1"/>
                        <a:t>1</a:t>
                      </a:r>
                      <a:endParaRPr sz="700" b="1"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extLst>
                      <a:ext uri="http://customooxmlschemas.google.com/">
    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cellId="163:4:1"/>
                      </a:ext>
                    </a:extLst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1"/>
                        <a:t>1024-QAM</a:t>
                      </a:r>
                      <a:endParaRPr sz="700" b="1"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extLst>
                      <a:ext uri="http://customooxmlschemas.google.com/">
    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cellId="163:4:2"/>
                      </a:ext>
                    </a:extLst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1"/>
                        <a:t>5/6</a:t>
                      </a:r>
                      <a:endParaRPr sz="700" b="1"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extLst>
                      <a:ext uri="http://customooxmlschemas.google.com/">
    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cellId="163:4:3"/>
                      </a:ext>
                    </a:extLst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1"/>
                        <a:t>5 Mbps</a:t>
                      </a:r>
                      <a:endParaRPr sz="700" b="1"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extLst>
                      <a:ext uri="http://customooxmlschemas.google.com/">
    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cellId="163:4:4"/>
                      </a:ext>
                    </a:extLst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1"/>
                        <a:t>5.55Mbps</a:t>
                      </a:r>
                      <a:endParaRPr sz="700" b="1"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extLst>
                      <a:ext uri="http://customooxmlschemas.google.com/">
    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cellId="163:4:5"/>
                      </a:ext>
                    </a:extLst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1" dirty="0"/>
                        <a:t>Not valid</a:t>
                      </a:r>
                      <a:endParaRPr sz="700" b="1" dirty="0"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extLst>
                      <a:ext uri="http://customooxmlschemas.google.com/">
    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cellId="163:4:6"/>
                      </a:ext>
                    </a:extLst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1" dirty="0"/>
                        <a:t>Not valid</a:t>
                      </a:r>
                      <a:endParaRPr sz="700" b="1" dirty="0"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extLst>
                      <a:ext uri="http://customooxmlschemas.google.com/">
    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cellId="163:4:7"/>
                      </a:ext>
                    </a:extLst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1"/>
                        <a:t>22.5</a:t>
                      </a:r>
                      <a:endParaRPr sz="700" b="1"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extLst>
                      <a:ext uri="http://customooxmlschemas.google.com/">
    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cellId="163:4:8"/>
                      </a:ext>
                    </a:extLst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1"/>
                        <a:t>25</a:t>
                      </a:r>
                      <a:endParaRPr sz="700" b="1"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extLst>
                      <a:ext uri="http://customooxmlschemas.google.com/">
    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cellId="163:4:9"/>
                      </a:ext>
                    </a:extLst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1"/>
                        <a:t>48.75</a:t>
                      </a:r>
                      <a:endParaRPr sz="700" b="1"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extLst>
                      <a:ext uri="http://customooxmlschemas.google.com/">
    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cellId="163:4:10"/>
                      </a:ext>
                    </a:extLst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1" dirty="0"/>
                        <a:t>54.1667</a:t>
                      </a:r>
                      <a:endParaRPr sz="700" b="1" dirty="0"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extLst>
                      <a:ext uri="http://customooxmlschemas.google.com/">
    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cellId="163:4:11"/>
                      </a:ext>
                    </a:extLst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64" name="Google Shape;164;g1424ceaa01d_1_102"/>
          <p:cNvSpPr txBox="1">
            <a:spLocks noGrp="1"/>
          </p:cNvSpPr>
          <p:nvPr>
            <p:ph type="body" idx="1"/>
          </p:nvPr>
        </p:nvSpPr>
        <p:spPr>
          <a:xfrm>
            <a:off x="685800" y="4844075"/>
            <a:ext cx="7772400" cy="72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t" anchorCtr="0">
            <a:no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SzPts val="2400"/>
              <a:buFont typeface="Times New Roman"/>
              <a:buChar char="•"/>
            </a:pPr>
            <a:r>
              <a:rPr lang="en-US"/>
              <a:t>TX EVM requirement</a:t>
            </a:r>
            <a:endParaRPr/>
          </a:p>
          <a:p>
            <a:pPr marL="742950" lvl="1" indent="-285750" algn="l" rtl="0"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&lt; -35 dB</a:t>
            </a:r>
            <a:endParaRPr/>
          </a:p>
          <a:p>
            <a:pPr marL="742950" lvl="1" indent="-285750" algn="l" rtl="0"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  <a:p>
            <a:pPr marL="742950" lvl="1" indent="-285750" algn="l" rtl="0"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gfddc3b2718_0_26"/>
          <p:cNvSpPr txBox="1">
            <a:spLocks noGrp="1"/>
          </p:cNvSpPr>
          <p:nvPr>
            <p:ph type="dt" idx="10"/>
          </p:nvPr>
        </p:nvSpPr>
        <p:spPr>
          <a:xfrm>
            <a:off x="714348" y="357166"/>
            <a:ext cx="2374800" cy="27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January 2023</a:t>
            </a:r>
            <a:endParaRPr/>
          </a:p>
        </p:txBody>
      </p:sp>
      <p:sp>
        <p:nvSpPr>
          <p:cNvPr id="144" name="Google Shape;144;gfddc3b2718_0_26"/>
          <p:cNvSpPr txBox="1">
            <a:spLocks noGrp="1"/>
          </p:cNvSpPr>
          <p:nvPr>
            <p:ph type="ftr" idx="11"/>
          </p:nvPr>
        </p:nvSpPr>
        <p:spPr>
          <a:xfrm>
            <a:off x="6286512" y="6475413"/>
            <a:ext cx="2255700" cy="18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Dave Halasz, Morse Micro</a:t>
            </a:r>
            <a:endParaRPr/>
          </a:p>
        </p:txBody>
      </p:sp>
      <p:sp>
        <p:nvSpPr>
          <p:cNvPr id="145" name="Google Shape;145;gfddc3b2718_0_26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28600" cy="3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5</a:t>
            </a:fld>
            <a:endParaRPr/>
          </a:p>
        </p:txBody>
      </p:sp>
      <p:sp>
        <p:nvSpPr>
          <p:cNvPr id="146" name="Google Shape;146;gfddc3b2718_0_26"/>
          <p:cNvSpPr txBox="1">
            <a:spLocks noGrp="1"/>
          </p:cNvSpPr>
          <p:nvPr>
            <p:ph type="title"/>
          </p:nvPr>
        </p:nvSpPr>
        <p:spPr>
          <a:xfrm>
            <a:off x="685800" y="684213"/>
            <a:ext cx="7772400" cy="116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 dirty="0"/>
              <a:t>Increased throughput for 802.11ah</a:t>
            </a:r>
            <a:endParaRPr sz="3100" dirty="0"/>
          </a:p>
        </p:txBody>
      </p:sp>
      <p:sp>
        <p:nvSpPr>
          <p:cNvPr id="147" name="Google Shape;147;gfddc3b2718_0_26"/>
          <p:cNvSpPr txBox="1">
            <a:spLocks noGrp="1"/>
          </p:cNvSpPr>
          <p:nvPr>
            <p:ph type="body" idx="1"/>
          </p:nvPr>
        </p:nvSpPr>
        <p:spPr>
          <a:xfrm>
            <a:off x="723088" y="1663678"/>
            <a:ext cx="7772400" cy="42194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t" anchorCtr="0">
            <a:no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SzPts val="2400"/>
              <a:buFont typeface="Times New Roman"/>
              <a:buChar char="•"/>
            </a:pPr>
            <a:r>
              <a:rPr lang="en-US" dirty="0"/>
              <a:t>S1G Extended Capabilities element</a:t>
            </a:r>
          </a:p>
          <a:p>
            <a:pPr marL="800100" lvl="1" indent="-342900">
              <a:spcBef>
                <a:spcPts val="0"/>
              </a:spcBef>
              <a:buSzPts val="2400"/>
              <a:buFont typeface="Times New Roman"/>
              <a:buChar char="•"/>
            </a:pPr>
            <a:r>
              <a:rPr lang="en-US" dirty="0"/>
              <a:t>Used to signal MCS11 &amp; MCS 12 capability</a:t>
            </a:r>
          </a:p>
          <a:p>
            <a:pPr marL="800100" lvl="1" indent="-342900">
              <a:spcBef>
                <a:spcPts val="0"/>
              </a:spcBef>
              <a:buSzPts val="2400"/>
              <a:buFont typeface="Times New Roman"/>
              <a:buChar char="•"/>
            </a:pPr>
            <a:r>
              <a:rPr lang="en-US" dirty="0"/>
              <a:t>Used in addition to S1G Capabilities element</a:t>
            </a:r>
          </a:p>
          <a:p>
            <a:pPr marL="1257300" lvl="2" indent="-342900">
              <a:spcBef>
                <a:spcPts val="0"/>
              </a:spcBef>
              <a:buSzPts val="2400"/>
              <a:buFont typeface="Times New Roman"/>
              <a:buChar char="•"/>
            </a:pPr>
            <a:r>
              <a:rPr lang="en-US" dirty="0"/>
              <a:t>Does not replace S1G Capabilities element</a:t>
            </a:r>
          </a:p>
          <a:p>
            <a:pPr marL="342900" indent="-342900">
              <a:spcBef>
                <a:spcPts val="0"/>
              </a:spcBef>
              <a:buSzPts val="2400"/>
              <a:buFont typeface="Times New Roman"/>
              <a:buChar char="•"/>
            </a:pPr>
            <a:r>
              <a:rPr lang="en-US" dirty="0"/>
              <a:t>Rate selection updates per availability of MCS 11 &amp; 12</a:t>
            </a:r>
          </a:p>
          <a:p>
            <a:pPr marL="342900" indent="-342900">
              <a:spcBef>
                <a:spcPts val="0"/>
              </a:spcBef>
              <a:buSzPts val="2400"/>
              <a:buFont typeface="Times New Roman"/>
              <a:buChar char="•"/>
            </a:pPr>
            <a:r>
              <a:rPr lang="en-US" dirty="0"/>
              <a:t>PICS updated to indicate S1G Extended Capabilities element is mandatory if support MCS 11 or MCS 12</a:t>
            </a:r>
            <a:endParaRPr dirty="0"/>
          </a:p>
          <a:p>
            <a:pPr marL="742950" lvl="1" indent="-285750" algn="l" rtl="0"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  <a:p>
            <a:pPr marL="742950" lvl="1" indent="-285750" algn="l" rtl="0"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  <a:p>
            <a:pPr marL="742950" lvl="1" indent="-285750" algn="l" rtl="0"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6465104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Google Shape;230;p7"/>
          <p:cNvSpPr txBox="1">
            <a:spLocks noGrp="1"/>
          </p:cNvSpPr>
          <p:nvPr>
            <p:ph type="dt" idx="10"/>
          </p:nvPr>
        </p:nvSpPr>
        <p:spPr>
          <a:xfrm>
            <a:off x="720923" y="330916"/>
            <a:ext cx="2374800" cy="27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January 2023</a:t>
            </a:r>
            <a:endParaRPr/>
          </a:p>
        </p:txBody>
      </p:sp>
      <p:sp>
        <p:nvSpPr>
          <p:cNvPr id="231" name="Google Shape;231;p7"/>
          <p:cNvSpPr txBox="1">
            <a:spLocks noGrp="1"/>
          </p:cNvSpPr>
          <p:nvPr>
            <p:ph type="ftr" idx="11"/>
          </p:nvPr>
        </p:nvSpPr>
        <p:spPr>
          <a:xfrm>
            <a:off x="6215074" y="6475413"/>
            <a:ext cx="2327264" cy="180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Dave Halasz, Morse Micro</a:t>
            </a:r>
            <a:endParaRPr/>
          </a:p>
        </p:txBody>
      </p:sp>
      <p:sp>
        <p:nvSpPr>
          <p:cNvPr id="232" name="Google Shape;232;p7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6</a:t>
            </a:fld>
            <a:endParaRPr/>
          </a:p>
        </p:txBody>
      </p:sp>
      <p:sp>
        <p:nvSpPr>
          <p:cNvPr id="233" name="Google Shape;233;p7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References</a:t>
            </a:r>
            <a:endParaRPr/>
          </a:p>
        </p:txBody>
      </p:sp>
      <p:sp>
        <p:nvSpPr>
          <p:cNvPr id="234" name="Google Shape;234;p7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7772400" cy="420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t" anchorCtr="0">
            <a:no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1501</TotalTime>
  <Words>464</Words>
  <Application>Microsoft Office PowerPoint</Application>
  <PresentationFormat>On-screen Show (4:3)</PresentationFormat>
  <Paragraphs>148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Poppins Light</vt:lpstr>
      <vt:lpstr>Lato</vt:lpstr>
      <vt:lpstr>Times New Roman</vt:lpstr>
      <vt:lpstr>Wingdings</vt:lpstr>
      <vt:lpstr>Arial</vt:lpstr>
      <vt:lpstr>Office Theme</vt:lpstr>
      <vt:lpstr>Faster S1G+ Follow up</vt:lpstr>
      <vt:lpstr>Abstract</vt:lpstr>
      <vt:lpstr>Increased throughput for 802.11ah</vt:lpstr>
      <vt:lpstr>Increased throughput for 802.11ah</vt:lpstr>
      <vt:lpstr>Increased throughput for 802.11ah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Faster S1G+</dc:title>
  <dc:creator>david.e.halasz@outlook.com</dc:creator>
  <cp:lastModifiedBy>david.e.halasz@outlook.com</cp:lastModifiedBy>
  <cp:revision>4</cp:revision>
  <dcterms:created xsi:type="dcterms:W3CDTF">2022-08-02T14:15:04Z</dcterms:created>
  <dcterms:modified xsi:type="dcterms:W3CDTF">2023-01-10T20:02:52Z</dcterms:modified>
</cp:coreProperties>
</file>