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31" r:id="rId5"/>
    <p:sldId id="332" r:id="rId6"/>
    <p:sldId id="386" r:id="rId7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 autoAdjust="0"/>
    <p:restoredTop sz="94643" autoAdjust="0"/>
  </p:normalViewPr>
  <p:slideViewPr>
    <p:cSldViewPr>
      <p:cViewPr varScale="1">
        <p:scale>
          <a:sx n="92" d="100"/>
          <a:sy n="92" d="100"/>
        </p:scale>
        <p:origin x="294" y="9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Lansford" userId="a4fe446c-a46d-4105-b32e-f064615612ff" providerId="ADAL" clId="{981C2A1D-C51C-4E1B-B728-943BE1D4587B}"/>
    <pc:docChg chg="custSel modSld modMainMaster">
      <pc:chgData name="Jim Lansford" userId="a4fe446c-a46d-4105-b32e-f064615612ff" providerId="ADAL" clId="{981C2A1D-C51C-4E1B-B728-943BE1D4587B}" dt="2022-09-15T01:18:38.255" v="209" actId="207"/>
      <pc:docMkLst>
        <pc:docMk/>
      </pc:docMkLst>
      <pc:sldChg chg="modSp mod">
        <pc:chgData name="Jim Lansford" userId="a4fe446c-a46d-4105-b32e-f064615612ff" providerId="ADAL" clId="{981C2A1D-C51C-4E1B-B728-943BE1D4587B}" dt="2022-09-15T01:18:38.255" v="209" actId="207"/>
        <pc:sldMkLst>
          <pc:docMk/>
          <pc:sldMk cId="0" sldId="386"/>
        </pc:sldMkLst>
        <pc:spChg chg="mod">
          <ac:chgData name="Jim Lansford" userId="a4fe446c-a46d-4105-b32e-f064615612ff" providerId="ADAL" clId="{981C2A1D-C51C-4E1B-B728-943BE1D4587B}" dt="2022-09-14T22:12:03.941" v="143" actId="20577"/>
          <ac:spMkLst>
            <pc:docMk/>
            <pc:sldMk cId="0" sldId="386"/>
            <ac:spMk id="15362" creationId="{00000000-0000-0000-0000-000000000000}"/>
          </ac:spMkLst>
        </pc:spChg>
        <pc:spChg chg="mod">
          <ac:chgData name="Jim Lansford" userId="a4fe446c-a46d-4105-b32e-f064615612ff" providerId="ADAL" clId="{981C2A1D-C51C-4E1B-B728-943BE1D4587B}" dt="2022-09-15T01:18:38.255" v="209" actId="207"/>
          <ac:spMkLst>
            <pc:docMk/>
            <pc:sldMk cId="0" sldId="386"/>
            <ac:spMk id="15365" creationId="{00000000-0000-0000-0000-000000000000}"/>
          </ac:spMkLst>
        </pc:spChg>
      </pc:sldChg>
      <pc:sldMasterChg chg="modSp mod">
        <pc:chgData name="Jim Lansford" userId="a4fe446c-a46d-4105-b32e-f064615612ff" providerId="ADAL" clId="{981C2A1D-C51C-4E1B-B728-943BE1D4587B}" dt="2022-09-14T22:10:23.679" v="16" actId="20577"/>
        <pc:sldMasterMkLst>
          <pc:docMk/>
          <pc:sldMasterMk cId="0" sldId="2147483648"/>
        </pc:sldMasterMkLst>
        <pc:spChg chg="mod">
          <ac:chgData name="Jim Lansford" userId="a4fe446c-a46d-4105-b32e-f064615612ff" providerId="ADAL" clId="{981C2A1D-C51C-4E1B-B728-943BE1D4587B}" dt="2022-09-14T22:10:23.679" v="16" actId="20577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Jim Lansford" userId="a4fe446c-a46d-4105-b32e-f064615612ff" providerId="ADAL" clId="{981C2A1D-C51C-4E1B-B728-943BE1D4587B}" dt="2022-09-14T22:10:17.437" v="7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0888"/>
            <a:ext cx="6596062" cy="3711575"/>
          </a:xfrm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May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7232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September 2022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27232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802.11-22/1622r0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564-01-0wng-agenda-for-wng-sc-2022-september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1607-00-0wng-wng-meeting-minutes-2022-september-waikoloa-meeting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57960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September 2022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2022-09-16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324252"/>
              </p:ext>
            </p:extLst>
          </p:nvPr>
        </p:nvGraphicFramePr>
        <p:xfrm>
          <a:off x="2244725" y="2519363"/>
          <a:ext cx="9439275" cy="241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056359" imgH="2312431" progId="Word.Document.8">
                  <p:embed/>
                </p:oleObj>
              </mc:Choice>
              <mc:Fallback>
                <p:oleObj name="Document" r:id="rId3" imgW="9056359" imgH="2312431" progId="Word.Document.8">
                  <p:embed/>
                  <p:pic>
                    <p:nvPicPr>
                      <p:cNvPr id="133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4725" y="2519363"/>
                        <a:ext cx="9439275" cy="2417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57960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September 2022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84694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6864" y="1752600"/>
            <a:ext cx="6334472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WNG SC for September 2022 virtual meeting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57960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September 2022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5400" y="908720"/>
            <a:ext cx="11233248" cy="518457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altLang="en-US" sz="3600" dirty="0"/>
              <a:t>Summary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dirty="0"/>
              <a:t>Final Agenda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https://mentor.ieee.org/802.11/dcn/22/11-22-1564-01-0wng-agenda-for-wng-sc-2022-september.pptx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dirty="0"/>
              <a:t>Presentations at September 2022 meeting</a:t>
            </a:r>
            <a:endParaRPr lang="en-GB" altLang="en-US" dirty="0"/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sz="1800" dirty="0"/>
              <a:t>“Thoughts on High Reliability Communications,” </a:t>
            </a:r>
            <a:r>
              <a:rPr lang="en-US" sz="1800" dirty="0" err="1"/>
              <a:t>Aiguo</a:t>
            </a:r>
            <a:r>
              <a:rPr lang="en-US" sz="1800" dirty="0"/>
              <a:t> Yan (</a:t>
            </a:r>
            <a:r>
              <a:rPr lang="en-US" sz="1800" dirty="0" err="1"/>
              <a:t>Zeku</a:t>
            </a:r>
            <a:r>
              <a:rPr lang="en-US" sz="1800" dirty="0"/>
              <a:t>)  11-22/</a:t>
            </a:r>
            <a:r>
              <a:rPr lang="en-US" sz="1800" b="1" dirty="0"/>
              <a:t>1413r1</a:t>
            </a:r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sz="1800" dirty="0"/>
              <a:t>“320 MHz Ranging,” Rolf de Vegt (Qualcomm)  11-22/</a:t>
            </a:r>
            <a:r>
              <a:rPr lang="en-US" sz="1800" b="1" dirty="0"/>
              <a:t>1070r1</a:t>
            </a:r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sz="1800" dirty="0"/>
              <a:t>“Coexistence of Narrowband Frequency Hopping (NB FH) systems and Wi-Fi,” Jeff Bailey (Carleton University) 11-22/</a:t>
            </a:r>
            <a:r>
              <a:rPr lang="en-US" sz="1800" b="1" dirty="0"/>
              <a:t>1578r1</a:t>
            </a:r>
          </a:p>
          <a:p>
            <a:pPr marL="457200" indent="-457200">
              <a:spcBef>
                <a:spcPts val="0"/>
              </a:spcBef>
            </a:pPr>
            <a:r>
              <a:rPr lang="en-GB" altLang="en-US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dirty="0">
                <a:solidFill>
                  <a:schemeClr val="accent2"/>
                </a:solidFill>
              </a:rPr>
              <a:t> </a:t>
            </a:r>
            <a:r>
              <a:rPr lang="en-GB" altLang="en-US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https://mentor.ieee.org/802.11/dcn/22/11-22-1607-00-0wng-wng-meeting-minutes-2022-september-waikoloa-meeting.docx</a:t>
            </a:r>
            <a:r>
              <a:rPr lang="en-GB" altLang="en-US" dirty="0">
                <a:solidFill>
                  <a:schemeClr val="accent2"/>
                </a:solidFill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GB" altLang="ko-KR" dirty="0">
                <a:ea typeface="Gulim" pitchFamily="34" charset="-127"/>
              </a:rPr>
              <a:t>Plans for November 2022</a:t>
            </a:r>
            <a:endParaRPr lang="en-US" altLang="en-US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dirty="0"/>
              <a:t>TBD – call for presentations will be sent out in October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dirty="0"/>
              <a:t>No motions in the SG, two straw polls</a:t>
            </a:r>
            <a:endParaRPr lang="en-GB" altLang="en-US" dirty="0"/>
          </a:p>
          <a:p>
            <a:pPr eaLnBrk="1" hangingPunct="1">
              <a:spcBef>
                <a:spcPts val="0"/>
              </a:spcBef>
              <a:defRPr/>
            </a:pPr>
            <a:endParaRPr lang="en-US" altLang="en-US" sz="32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BAB92-3537-4FD7-A540-1B32C8074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9472A8-DBA4-42B5-B827-F0450C8C1DF2}">
  <ds:schemaRefs>
    <ds:schemaRef ds:uri="http://purl.org/dc/elements/1.1/"/>
    <ds:schemaRef ds:uri="cc9c437c-ae0c-4066-8d90-a0f7de786127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23960</TotalTime>
  <Words>210</Words>
  <Application>Microsoft Office PowerPoint</Application>
  <PresentationFormat>Widescreen</PresentationFormat>
  <Paragraphs>38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802-11-Submission</vt:lpstr>
      <vt:lpstr>Document</vt:lpstr>
      <vt:lpstr>WNG SC 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Jim Lansford</cp:lastModifiedBy>
  <cp:revision>856</cp:revision>
  <cp:lastPrinted>1998-02-10T13:28:06Z</cp:lastPrinted>
  <dcterms:created xsi:type="dcterms:W3CDTF">2004-12-02T14:01:45Z</dcterms:created>
  <dcterms:modified xsi:type="dcterms:W3CDTF">2022-09-15T01:18:53Z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