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8F31B1-EE92-465F-BCAD-7B710307CA79}" v="5" dt="2022-09-16T07:51:56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DF8F31B1-EE92-465F-BCAD-7B710307CA79}"/>
    <pc:docChg chg="undo custSel modSld modMainMaster">
      <pc:chgData name="Yaghoobi, Hassan" userId="3e33afe7-62c8-4ade-8476-f73fe399f31e" providerId="ADAL" clId="{DF8F31B1-EE92-465F-BCAD-7B710307CA79}" dt="2022-09-16T07:53:04.284" v="265" actId="255"/>
      <pc:docMkLst>
        <pc:docMk/>
      </pc:docMkLst>
      <pc:sldChg chg="modSp mod">
        <pc:chgData name="Yaghoobi, Hassan" userId="3e33afe7-62c8-4ade-8476-f73fe399f31e" providerId="ADAL" clId="{DF8F31B1-EE92-465F-BCAD-7B710307CA79}" dt="2022-09-16T07:43:42.116" v="30"/>
        <pc:sldMkLst>
          <pc:docMk/>
          <pc:sldMk cId="0" sldId="331"/>
        </pc:sldMkLst>
        <pc:spChg chg="mod">
          <ac:chgData name="Yaghoobi, Hassan" userId="3e33afe7-62c8-4ade-8476-f73fe399f31e" providerId="ADAL" clId="{DF8F31B1-EE92-465F-BCAD-7B710307CA79}" dt="2022-09-16T07:43:06.035" v="1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DF8F31B1-EE92-465F-BCAD-7B710307CA79}" dt="2022-09-16T07:43:21.360" v="19" actId="20577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DF8F31B1-EE92-465F-BCAD-7B710307CA79}" dt="2022-09-16T07:43:33.846" v="29" actId="20577"/>
          <ac:spMkLst>
            <pc:docMk/>
            <pc:sldMk cId="0" sldId="331"/>
            <ac:spMk id="13318" creationId="{00000000-0000-0000-0000-000000000000}"/>
          </ac:spMkLst>
        </pc:spChg>
        <pc:graphicFrameChg chg="mod">
          <ac:chgData name="Yaghoobi, Hassan" userId="3e33afe7-62c8-4ade-8476-f73fe399f31e" providerId="ADAL" clId="{DF8F31B1-EE92-465F-BCAD-7B710307CA79}" dt="2022-09-16T07:43:42.116" v="30"/>
          <ac:graphicFrameMkLst>
            <pc:docMk/>
            <pc:sldMk cId="0" sldId="331"/>
            <ac:graphicFrameMk id="9" creationId="{00000000-0000-0000-0000-000000000000}"/>
          </ac:graphicFrameMkLst>
        </pc:graphicFrameChg>
      </pc:sldChg>
      <pc:sldChg chg="modSp mod">
        <pc:chgData name="Yaghoobi, Hassan" userId="3e33afe7-62c8-4ade-8476-f73fe399f31e" providerId="ADAL" clId="{DF8F31B1-EE92-465F-BCAD-7B710307CA79}" dt="2022-09-16T07:53:04.284" v="265" actId="255"/>
        <pc:sldMkLst>
          <pc:docMk/>
          <pc:sldMk cId="3212094184" sldId="387"/>
        </pc:sldMkLst>
        <pc:spChg chg="mod">
          <ac:chgData name="Yaghoobi, Hassan" userId="3e33afe7-62c8-4ade-8476-f73fe399f31e" providerId="ADAL" clId="{DF8F31B1-EE92-465F-BCAD-7B710307CA79}" dt="2022-09-16T07:43:11.564" v="3" actId="20577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DF8F31B1-EE92-465F-BCAD-7B710307CA79}" dt="2022-09-16T07:53:04.284" v="265" actId="255"/>
          <ac:spMkLst>
            <pc:docMk/>
            <pc:sldMk cId="3212094184" sldId="387"/>
            <ac:spMk id="6147" creationId="{00000000-0000-0000-0000-000000000000}"/>
          </ac:spMkLst>
        </pc:spChg>
      </pc:sldChg>
      <pc:sldMasterChg chg="modSp mod modSldLayout">
        <pc:chgData name="Yaghoobi, Hassan" userId="3e33afe7-62c8-4ade-8476-f73fe399f31e" providerId="ADAL" clId="{DF8F31B1-EE92-465F-BCAD-7B710307CA79}" dt="2022-09-16T07:46:06.019" v="47" actId="313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DF8F31B1-EE92-465F-BCAD-7B710307CA79}" dt="2022-09-16T07:46:06.019" v="47" actId="313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Yaghoobi, Hassan" userId="3e33afe7-62c8-4ade-8476-f73fe399f31e" providerId="ADAL" clId="{DF8F31B1-EE92-465F-BCAD-7B710307CA79}" dt="2022-09-16T07:45:27.274" v="36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Yaghoobi, Hassan" userId="3e33afe7-62c8-4ade-8476-f73fe399f31e" providerId="ADAL" clId="{DF8F31B1-EE92-465F-BCAD-7B710307CA79}" dt="2022-09-16T07:45:51.039" v="37" actId="313"/>
          <pc:sldLayoutMkLst>
            <pc:docMk/>
            <pc:sldMasterMk cId="0" sldId="2147483648"/>
            <pc:sldLayoutMk cId="2422081296" sldId="2147483826"/>
          </pc:sldLayoutMkLst>
          <pc:spChg chg="mod">
            <ac:chgData name="Yaghoobi, Hassan" userId="3e33afe7-62c8-4ade-8476-f73fe399f31e" providerId="ADAL" clId="{DF8F31B1-EE92-465F-BCAD-7B710307CA79}" dt="2022-09-16T07:45:51.039" v="37" actId="313"/>
            <ac:spMkLst>
              <pc:docMk/>
              <pc:sldMasterMk cId="0" sldId="2147483648"/>
              <pc:sldLayoutMk cId="2422081296" sldId="2147483826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DF8F31B1-EE92-465F-BCAD-7B710307CA79}" dt="2022-09-16T07:45:51.893" v="38" actId="313"/>
          <pc:sldLayoutMkLst>
            <pc:docMk/>
            <pc:sldMasterMk cId="0" sldId="2147483648"/>
            <pc:sldLayoutMk cId="728063048" sldId="2147483827"/>
          </pc:sldLayoutMkLst>
          <pc:spChg chg="mod">
            <ac:chgData name="Yaghoobi, Hassan" userId="3e33afe7-62c8-4ade-8476-f73fe399f31e" providerId="ADAL" clId="{DF8F31B1-EE92-465F-BCAD-7B710307CA79}" dt="2022-09-16T07:45:51.893" v="38" actId="313"/>
            <ac:spMkLst>
              <pc:docMk/>
              <pc:sldMasterMk cId="0" sldId="2147483648"/>
              <pc:sldLayoutMk cId="728063048" sldId="2147483827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DF8F31B1-EE92-465F-BCAD-7B710307CA79}" dt="2022-09-16T07:45:52.623" v="39" actId="313"/>
          <pc:sldLayoutMkLst>
            <pc:docMk/>
            <pc:sldMasterMk cId="0" sldId="2147483648"/>
            <pc:sldLayoutMk cId="523436965" sldId="2147483828"/>
          </pc:sldLayoutMkLst>
          <pc:spChg chg="mod">
            <ac:chgData name="Yaghoobi, Hassan" userId="3e33afe7-62c8-4ade-8476-f73fe399f31e" providerId="ADAL" clId="{DF8F31B1-EE92-465F-BCAD-7B710307CA79}" dt="2022-09-16T07:45:52.623" v="39" actId="313"/>
            <ac:spMkLst>
              <pc:docMk/>
              <pc:sldMasterMk cId="0" sldId="2147483648"/>
              <pc:sldLayoutMk cId="523436965" sldId="2147483828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DF8F31B1-EE92-465F-BCAD-7B710307CA79}" dt="2022-09-16T07:45:53.322" v="40" actId="313"/>
          <pc:sldLayoutMkLst>
            <pc:docMk/>
            <pc:sldMasterMk cId="0" sldId="2147483648"/>
            <pc:sldLayoutMk cId="2440941007" sldId="2147483829"/>
          </pc:sldLayoutMkLst>
          <pc:spChg chg="mod">
            <ac:chgData name="Yaghoobi, Hassan" userId="3e33afe7-62c8-4ade-8476-f73fe399f31e" providerId="ADAL" clId="{DF8F31B1-EE92-465F-BCAD-7B710307CA79}" dt="2022-09-16T07:45:53.322" v="40" actId="313"/>
            <ac:spMkLst>
              <pc:docMk/>
              <pc:sldMasterMk cId="0" sldId="2147483648"/>
              <pc:sldLayoutMk cId="2440941007" sldId="2147483829"/>
              <ac:spMk id="7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DF8F31B1-EE92-465F-BCAD-7B710307CA79}" dt="2022-09-16T07:45:54.007" v="41" actId="313"/>
          <pc:sldLayoutMkLst>
            <pc:docMk/>
            <pc:sldMasterMk cId="0" sldId="2147483648"/>
            <pc:sldLayoutMk cId="2717181760" sldId="2147483830"/>
          </pc:sldLayoutMkLst>
          <pc:spChg chg="mod">
            <ac:chgData name="Yaghoobi, Hassan" userId="3e33afe7-62c8-4ade-8476-f73fe399f31e" providerId="ADAL" clId="{DF8F31B1-EE92-465F-BCAD-7B710307CA79}" dt="2022-09-16T07:45:54.007" v="41" actId="313"/>
            <ac:spMkLst>
              <pc:docMk/>
              <pc:sldMasterMk cId="0" sldId="2147483648"/>
              <pc:sldLayoutMk cId="2717181760" sldId="2147483830"/>
              <ac:spMk id="3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DF8F31B1-EE92-465F-BCAD-7B710307CA79}" dt="2022-09-16T07:45:54.665" v="42" actId="313"/>
          <pc:sldLayoutMkLst>
            <pc:docMk/>
            <pc:sldMasterMk cId="0" sldId="2147483648"/>
            <pc:sldLayoutMk cId="2852028271" sldId="2147483831"/>
          </pc:sldLayoutMkLst>
          <pc:spChg chg="mod">
            <ac:chgData name="Yaghoobi, Hassan" userId="3e33afe7-62c8-4ade-8476-f73fe399f31e" providerId="ADAL" clId="{DF8F31B1-EE92-465F-BCAD-7B710307CA79}" dt="2022-09-16T07:45:54.665" v="42" actId="313"/>
            <ac:spMkLst>
              <pc:docMk/>
              <pc:sldMasterMk cId="0" sldId="2147483648"/>
              <pc:sldLayoutMk cId="2852028271" sldId="2147483831"/>
              <ac:spMk id="2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DF8F31B1-EE92-465F-BCAD-7B710307CA79}" dt="2022-09-16T07:45:55.237" v="43" actId="313"/>
          <pc:sldLayoutMkLst>
            <pc:docMk/>
            <pc:sldMasterMk cId="0" sldId="2147483648"/>
            <pc:sldLayoutMk cId="3048932296" sldId="2147483832"/>
          </pc:sldLayoutMkLst>
          <pc:spChg chg="mod">
            <ac:chgData name="Yaghoobi, Hassan" userId="3e33afe7-62c8-4ade-8476-f73fe399f31e" providerId="ADAL" clId="{DF8F31B1-EE92-465F-BCAD-7B710307CA79}" dt="2022-09-16T07:45:55.237" v="43" actId="313"/>
            <ac:spMkLst>
              <pc:docMk/>
              <pc:sldMasterMk cId="0" sldId="2147483648"/>
              <pc:sldLayoutMk cId="3048932296" sldId="2147483832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DF8F31B1-EE92-465F-BCAD-7B710307CA79}" dt="2022-09-16T07:45:55.778" v="44" actId="313"/>
          <pc:sldLayoutMkLst>
            <pc:docMk/>
            <pc:sldMasterMk cId="0" sldId="2147483648"/>
            <pc:sldLayoutMk cId="3549686537" sldId="2147483833"/>
          </pc:sldLayoutMkLst>
          <pc:spChg chg="mod">
            <ac:chgData name="Yaghoobi, Hassan" userId="3e33afe7-62c8-4ade-8476-f73fe399f31e" providerId="ADAL" clId="{DF8F31B1-EE92-465F-BCAD-7B710307CA79}" dt="2022-09-16T07:45:55.778" v="44" actId="313"/>
            <ac:spMkLst>
              <pc:docMk/>
              <pc:sldMasterMk cId="0" sldId="2147483648"/>
              <pc:sldLayoutMk cId="3549686537" sldId="2147483833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DF8F31B1-EE92-465F-BCAD-7B710307CA79}" dt="2022-09-16T07:45:56.378" v="45" actId="313"/>
          <pc:sldLayoutMkLst>
            <pc:docMk/>
            <pc:sldMasterMk cId="0" sldId="2147483648"/>
            <pc:sldLayoutMk cId="1389208144" sldId="2147483834"/>
          </pc:sldLayoutMkLst>
          <pc:spChg chg="mod">
            <ac:chgData name="Yaghoobi, Hassan" userId="3e33afe7-62c8-4ade-8476-f73fe399f31e" providerId="ADAL" clId="{DF8F31B1-EE92-465F-BCAD-7B710307CA79}" dt="2022-09-16T07:45:56.378" v="45" actId="313"/>
            <ac:spMkLst>
              <pc:docMk/>
              <pc:sldMasterMk cId="0" sldId="2147483648"/>
              <pc:sldLayoutMk cId="1389208144" sldId="2147483834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DF8F31B1-EE92-465F-BCAD-7B710307CA79}" dt="2022-09-16T07:45:56.953" v="46" actId="313"/>
          <pc:sldLayoutMkLst>
            <pc:docMk/>
            <pc:sldMasterMk cId="0" sldId="2147483648"/>
            <pc:sldLayoutMk cId="2906671332" sldId="2147483835"/>
          </pc:sldLayoutMkLst>
          <pc:spChg chg="mod">
            <ac:chgData name="Yaghoobi, Hassan" userId="3e33afe7-62c8-4ade-8476-f73fe399f31e" providerId="ADAL" clId="{DF8F31B1-EE92-465F-BCAD-7B710307CA79}" dt="2022-09-16T07:45:56.953" v="46" actId="313"/>
            <ac:spMkLst>
              <pc:docMk/>
              <pc:sldMasterMk cId="0" sldId="2147483648"/>
              <pc:sldLayoutMk cId="2906671332" sldId="2147483835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802.11-22/1541r0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dirty="0"/>
              <a:t>September 2022 Interim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2022-09-15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310117"/>
              </p:ext>
            </p:extLst>
          </p:nvPr>
        </p:nvGraphicFramePr>
        <p:xfrm>
          <a:off x="1628775" y="3311525"/>
          <a:ext cx="9332913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64362" imgH="1865061" progId="Word.Document.8">
                  <p:embed/>
                </p:oleObj>
              </mc:Choice>
              <mc:Fallback>
                <p:oleObj name="Document" r:id="rId3" imgW="8464362" imgH="1865061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3311525"/>
                        <a:ext cx="9332913" cy="206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1052736"/>
            <a:ext cx="10639389" cy="5184576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dirty="0"/>
              <a:t>Had one Session: Thu 9/15 22:00 – 23:00 ET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Presented/discussed the following two contributions:</a:t>
            </a:r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11-22-1598-00-0itu, Proposed modifications to ITU-R WP5A-C-0597!N17! , Hassan Yaghoobi (Intel Corp.)</a:t>
            </a:r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11-22-1624-00-0itu, Proposed modifications to ITU-R M.1450-5, Hassan Yaghoobi (Intel Corp.)</a:t>
            </a:r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Contributions 11-22-1624-00-0itu was revised during the session based on members comments and revision 11-22-1624-01-0itu was uploaded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Next Steps: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To continue discussion and resolution to proposed modifications to M.1450 &amp; ITU-R WP5A-C-0597!N17! for recommendation to 802.11 and 802.18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Support 802.18 for further processing of ITU AHG recommendations and submission to Working Party 5A after EC approval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Next AHG Meeting: </a:t>
            </a:r>
            <a:r>
              <a:rPr lang="en-US" sz="2400" dirty="0"/>
              <a:t>Tuesday September 27, 2022, 4-5PM PT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Working Party 5A Next Meeting Dates: </a:t>
            </a:r>
            <a:r>
              <a:rPr lang="pt-BR" sz="2400" dirty="0"/>
              <a:t>2022-11-14 to 2022-11-25</a:t>
            </a:r>
            <a:endParaRPr lang="en-US" sz="24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sz="2400" dirty="0"/>
              <a:t>Meeting Minutes: </a:t>
            </a:r>
            <a:r>
              <a:rPr lang="en-US" sz="2400" dirty="0"/>
              <a:t>11-22-1542-00-0itu</a:t>
            </a:r>
            <a:r>
              <a:rPr lang="pt-BR" altLang="en-US" sz="24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17076</TotalTime>
  <Words>187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Microsoft Word 97 - 2003 Document</vt:lpstr>
      <vt:lpstr>ITU AHG Closing Report for September 2022 Interim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837</cp:revision>
  <cp:lastPrinted>1998-02-10T13:28:06Z</cp:lastPrinted>
  <dcterms:created xsi:type="dcterms:W3CDTF">2004-12-02T14:01:45Z</dcterms:created>
  <dcterms:modified xsi:type="dcterms:W3CDTF">2022-09-16T07:53:13Z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