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256" r:id="rId5"/>
    <p:sldId id="257" r:id="rId6"/>
    <p:sldId id="265" r:id="rId7"/>
    <p:sldId id="368" r:id="rId8"/>
    <p:sldId id="268" r:id="rId9"/>
    <p:sldId id="280" r:id="rId10"/>
    <p:sldId id="2366" r:id="rId11"/>
    <p:sldId id="266" r:id="rId12"/>
    <p:sldId id="370" r:id="rId13"/>
    <p:sldId id="261" r:id="rId14"/>
    <p:sldId id="369" r:id="rId15"/>
    <p:sldId id="2368" r:id="rId16"/>
    <p:sldId id="365" r:id="rId17"/>
    <p:sldId id="375" r:id="rId18"/>
    <p:sldId id="376" r:id="rId19"/>
    <p:sldId id="2369" r:id="rId20"/>
    <p:sldId id="2373" r:id="rId21"/>
    <p:sldId id="2371"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0E0B8B-3781-4285-B6BE-5E1F1C5A89F4}" v="4" dt="2022-09-15T08:23:55.6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7" d="100"/>
          <a:sy n="67" d="100"/>
        </p:scale>
        <p:origin x="620" y="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D10E0B8B-3781-4285-B6BE-5E1F1C5A89F4}"/>
    <pc:docChg chg="undo custSel delSld modSld sldOrd modMainMaster">
      <pc:chgData name="Yaghoobi, Hassan" userId="3e33afe7-62c8-4ade-8476-f73fe399f31e" providerId="ADAL" clId="{D10E0B8B-3781-4285-B6BE-5E1F1C5A89F4}" dt="2022-09-15T08:24:03.692" v="472" actId="207"/>
      <pc:docMkLst>
        <pc:docMk/>
      </pc:docMkLst>
      <pc:sldChg chg="modSp mod">
        <pc:chgData name="Yaghoobi, Hassan" userId="3e33afe7-62c8-4ade-8476-f73fe399f31e" providerId="ADAL" clId="{D10E0B8B-3781-4285-B6BE-5E1F1C5A89F4}" dt="2022-09-15T08:01:37.991" v="80" actId="20577"/>
        <pc:sldMkLst>
          <pc:docMk/>
          <pc:sldMk cId="0" sldId="256"/>
        </pc:sldMkLst>
        <pc:spChg chg="mod">
          <ac:chgData name="Yaghoobi, Hassan" userId="3e33afe7-62c8-4ade-8476-f73fe399f31e" providerId="ADAL" clId="{D10E0B8B-3781-4285-B6BE-5E1F1C5A89F4}" dt="2022-09-15T08:00:49.954" v="60"/>
          <ac:spMkLst>
            <pc:docMk/>
            <pc:sldMk cId="0" sldId="256"/>
            <ac:spMk id="6" creationId="{00000000-0000-0000-0000-000000000000}"/>
          </ac:spMkLst>
        </pc:spChg>
        <pc:spChg chg="mod">
          <ac:chgData name="Yaghoobi, Hassan" userId="3e33afe7-62c8-4ade-8476-f73fe399f31e" providerId="ADAL" clId="{D10E0B8B-3781-4285-B6BE-5E1F1C5A89F4}" dt="2022-09-15T08:01:37.991" v="80" actId="20577"/>
          <ac:spMkLst>
            <pc:docMk/>
            <pc:sldMk cId="0" sldId="256"/>
            <ac:spMk id="3074" creationId="{00000000-0000-0000-0000-000000000000}"/>
          </ac:spMkLst>
        </pc:spChg>
      </pc:sldChg>
      <pc:sldChg chg="modSp mod">
        <pc:chgData name="Yaghoobi, Hassan" userId="3e33afe7-62c8-4ade-8476-f73fe399f31e" providerId="ADAL" clId="{D10E0B8B-3781-4285-B6BE-5E1F1C5A89F4}" dt="2022-09-15T08:01:49.965" v="91" actId="20577"/>
        <pc:sldMkLst>
          <pc:docMk/>
          <pc:sldMk cId="0" sldId="257"/>
        </pc:sldMkLst>
        <pc:spChg chg="mod">
          <ac:chgData name="Yaghoobi, Hassan" userId="3e33afe7-62c8-4ade-8476-f73fe399f31e" providerId="ADAL" clId="{D10E0B8B-3781-4285-B6BE-5E1F1C5A89F4}" dt="2022-09-15T08:01:01.207" v="61" actId="313"/>
          <ac:spMkLst>
            <pc:docMk/>
            <pc:sldMk cId="0" sldId="257"/>
            <ac:spMk id="4" creationId="{00000000-0000-0000-0000-000000000000}"/>
          </ac:spMkLst>
        </pc:spChg>
        <pc:spChg chg="mod">
          <ac:chgData name="Yaghoobi, Hassan" userId="3e33afe7-62c8-4ade-8476-f73fe399f31e" providerId="ADAL" clId="{D10E0B8B-3781-4285-B6BE-5E1F1C5A89F4}" dt="2022-09-15T08:01:49.965" v="91" actId="20577"/>
          <ac:spMkLst>
            <pc:docMk/>
            <pc:sldMk cId="0" sldId="257"/>
            <ac:spMk id="4098" creationId="{00000000-0000-0000-0000-000000000000}"/>
          </ac:spMkLst>
        </pc:spChg>
      </pc:sldChg>
      <pc:sldChg chg="modSp mod">
        <pc:chgData name="Yaghoobi, Hassan" userId="3e33afe7-62c8-4ade-8476-f73fe399f31e" providerId="ADAL" clId="{D10E0B8B-3781-4285-B6BE-5E1F1C5A89F4}" dt="2022-09-15T08:14:32.941" v="449" actId="12"/>
        <pc:sldMkLst>
          <pc:docMk/>
          <pc:sldMk cId="0" sldId="261"/>
        </pc:sldMkLst>
        <pc:spChg chg="mod">
          <ac:chgData name="Yaghoobi, Hassan" userId="3e33afe7-62c8-4ade-8476-f73fe399f31e" providerId="ADAL" clId="{D10E0B8B-3781-4285-B6BE-5E1F1C5A89F4}" dt="2022-09-15T08:01:06.117" v="68" actId="313"/>
          <ac:spMkLst>
            <pc:docMk/>
            <pc:sldMk cId="0" sldId="261"/>
            <ac:spMk id="7" creationId="{00000000-0000-0000-0000-000000000000}"/>
          </ac:spMkLst>
        </pc:spChg>
        <pc:spChg chg="mod">
          <ac:chgData name="Yaghoobi, Hassan" userId="3e33afe7-62c8-4ade-8476-f73fe399f31e" providerId="ADAL" clId="{D10E0B8B-3781-4285-B6BE-5E1F1C5A89F4}" dt="2022-09-15T08:14:32.941" v="449" actId="12"/>
          <ac:spMkLst>
            <pc:docMk/>
            <pc:sldMk cId="0" sldId="261"/>
            <ac:spMk id="5122" creationId="{00000000-0000-0000-0000-000000000000}"/>
          </ac:spMkLst>
        </pc:spChg>
      </pc:sldChg>
      <pc:sldChg chg="modSp mod">
        <pc:chgData name="Yaghoobi, Hassan" userId="3e33afe7-62c8-4ade-8476-f73fe399f31e" providerId="ADAL" clId="{D10E0B8B-3781-4285-B6BE-5E1F1C5A89F4}" dt="2022-09-15T08:01:02.154" v="62" actId="313"/>
        <pc:sldMkLst>
          <pc:docMk/>
          <pc:sldMk cId="3512326192" sldId="265"/>
        </pc:sldMkLst>
        <pc:spChg chg="mod">
          <ac:chgData name="Yaghoobi, Hassan" userId="3e33afe7-62c8-4ade-8476-f73fe399f31e" providerId="ADAL" clId="{D10E0B8B-3781-4285-B6BE-5E1F1C5A89F4}" dt="2022-09-15T08:01:02.154" v="62" actId="313"/>
          <ac:spMkLst>
            <pc:docMk/>
            <pc:sldMk cId="3512326192" sldId="265"/>
            <ac:spMk id="2" creationId="{00000000-0000-0000-0000-000000000000}"/>
          </ac:spMkLst>
        </pc:spChg>
      </pc:sldChg>
      <pc:sldChg chg="modSp mod">
        <pc:chgData name="Yaghoobi, Hassan" userId="3e33afe7-62c8-4ade-8476-f73fe399f31e" providerId="ADAL" clId="{D10E0B8B-3781-4285-B6BE-5E1F1C5A89F4}" dt="2022-09-15T08:24:03.692" v="472" actId="207"/>
        <pc:sldMkLst>
          <pc:docMk/>
          <pc:sldMk cId="2555810336" sldId="266"/>
        </pc:sldMkLst>
        <pc:spChg chg="mod">
          <ac:chgData name="Yaghoobi, Hassan" userId="3e33afe7-62c8-4ade-8476-f73fe399f31e" providerId="ADAL" clId="{D10E0B8B-3781-4285-B6BE-5E1F1C5A89F4}" dt="2022-09-15T08:01:04.883" v="66" actId="313"/>
          <ac:spMkLst>
            <pc:docMk/>
            <pc:sldMk cId="2555810336" sldId="266"/>
            <ac:spMk id="2" creationId="{00000000-0000-0000-0000-000000000000}"/>
          </ac:spMkLst>
        </pc:spChg>
        <pc:spChg chg="mod">
          <ac:chgData name="Yaghoobi, Hassan" userId="3e33afe7-62c8-4ade-8476-f73fe399f31e" providerId="ADAL" clId="{D10E0B8B-3781-4285-B6BE-5E1F1C5A89F4}" dt="2022-09-15T08:24:03.692" v="472" actId="207"/>
          <ac:spMkLst>
            <pc:docMk/>
            <pc:sldMk cId="2555810336" sldId="266"/>
            <ac:spMk id="20483" creationId="{00000000-0000-0000-0000-000000000000}"/>
          </ac:spMkLst>
        </pc:spChg>
      </pc:sldChg>
      <pc:sldChg chg="modSp mod">
        <pc:chgData name="Yaghoobi, Hassan" userId="3e33afe7-62c8-4ade-8476-f73fe399f31e" providerId="ADAL" clId="{D10E0B8B-3781-4285-B6BE-5E1F1C5A89F4}" dt="2022-09-15T08:01:03.603" v="64" actId="313"/>
        <pc:sldMkLst>
          <pc:docMk/>
          <pc:sldMk cId="1268977485" sldId="268"/>
        </pc:sldMkLst>
        <pc:spChg chg="mod">
          <ac:chgData name="Yaghoobi, Hassan" userId="3e33afe7-62c8-4ade-8476-f73fe399f31e" providerId="ADAL" clId="{D10E0B8B-3781-4285-B6BE-5E1F1C5A89F4}" dt="2022-09-15T08:01:03.603" v="64" actId="313"/>
          <ac:spMkLst>
            <pc:docMk/>
            <pc:sldMk cId="1268977485" sldId="268"/>
            <ac:spMk id="2" creationId="{00000000-0000-0000-0000-000000000000}"/>
          </ac:spMkLst>
        </pc:spChg>
      </pc:sldChg>
      <pc:sldChg chg="modSp mod">
        <pc:chgData name="Yaghoobi, Hassan" userId="3e33afe7-62c8-4ade-8476-f73fe399f31e" providerId="ADAL" clId="{D10E0B8B-3781-4285-B6BE-5E1F1C5A89F4}" dt="2022-09-15T08:01:04.245" v="65" actId="313"/>
        <pc:sldMkLst>
          <pc:docMk/>
          <pc:sldMk cId="1943740662" sldId="280"/>
        </pc:sldMkLst>
        <pc:spChg chg="mod">
          <ac:chgData name="Yaghoobi, Hassan" userId="3e33afe7-62c8-4ade-8476-f73fe399f31e" providerId="ADAL" clId="{D10E0B8B-3781-4285-B6BE-5E1F1C5A89F4}" dt="2022-09-15T08:01:04.245" v="65" actId="313"/>
          <ac:spMkLst>
            <pc:docMk/>
            <pc:sldMk cId="1943740662" sldId="280"/>
            <ac:spMk id="5" creationId="{00000000-0000-0000-0000-000000000000}"/>
          </ac:spMkLst>
        </pc:spChg>
      </pc:sldChg>
      <pc:sldChg chg="modSp mod">
        <pc:chgData name="Yaghoobi, Hassan" userId="3e33afe7-62c8-4ade-8476-f73fe399f31e" providerId="ADAL" clId="{D10E0B8B-3781-4285-B6BE-5E1F1C5A89F4}" dt="2022-09-15T08:01:10.657" v="75" actId="313"/>
        <pc:sldMkLst>
          <pc:docMk/>
          <pc:sldMk cId="38427134" sldId="365"/>
        </pc:sldMkLst>
        <pc:spChg chg="mod">
          <ac:chgData name="Yaghoobi, Hassan" userId="3e33afe7-62c8-4ade-8476-f73fe399f31e" providerId="ADAL" clId="{D10E0B8B-3781-4285-B6BE-5E1F1C5A89F4}" dt="2022-09-15T08:01:10.657" v="75" actId="313"/>
          <ac:spMkLst>
            <pc:docMk/>
            <pc:sldMk cId="38427134" sldId="365"/>
            <ac:spMk id="4" creationId="{00000000-0000-0000-0000-000000000000}"/>
          </ac:spMkLst>
        </pc:spChg>
      </pc:sldChg>
      <pc:sldChg chg="modSp mod">
        <pc:chgData name="Yaghoobi, Hassan" userId="3e33afe7-62c8-4ade-8476-f73fe399f31e" providerId="ADAL" clId="{D10E0B8B-3781-4285-B6BE-5E1F1C5A89F4}" dt="2022-09-15T08:01:02.877" v="63" actId="313"/>
        <pc:sldMkLst>
          <pc:docMk/>
          <pc:sldMk cId="18803189" sldId="368"/>
        </pc:sldMkLst>
        <pc:spChg chg="mod">
          <ac:chgData name="Yaghoobi, Hassan" userId="3e33afe7-62c8-4ade-8476-f73fe399f31e" providerId="ADAL" clId="{D10E0B8B-3781-4285-B6BE-5E1F1C5A89F4}" dt="2022-09-15T08:01:02.877" v="63" actId="313"/>
          <ac:spMkLst>
            <pc:docMk/>
            <pc:sldMk cId="18803189" sldId="368"/>
            <ac:spMk id="3" creationId="{4DEDC840-3D08-462E-8EE4-982DE5C72FFD}"/>
          </ac:spMkLst>
        </pc:spChg>
      </pc:sldChg>
      <pc:sldChg chg="modSp mod">
        <pc:chgData name="Yaghoobi, Hassan" userId="3e33afe7-62c8-4ade-8476-f73fe399f31e" providerId="ADAL" clId="{D10E0B8B-3781-4285-B6BE-5E1F1C5A89F4}" dt="2022-09-15T08:01:09.385" v="73" actId="313"/>
        <pc:sldMkLst>
          <pc:docMk/>
          <pc:sldMk cId="81732721" sldId="369"/>
        </pc:sldMkLst>
        <pc:spChg chg="mod">
          <ac:chgData name="Yaghoobi, Hassan" userId="3e33afe7-62c8-4ade-8476-f73fe399f31e" providerId="ADAL" clId="{D10E0B8B-3781-4285-B6BE-5E1F1C5A89F4}" dt="2022-09-15T08:01:09.385" v="73" actId="313"/>
          <ac:spMkLst>
            <pc:docMk/>
            <pc:sldMk cId="81732721" sldId="369"/>
            <ac:spMk id="4" creationId="{00000000-0000-0000-0000-000000000000}"/>
          </ac:spMkLst>
        </pc:spChg>
      </pc:sldChg>
      <pc:sldChg chg="modSp mod">
        <pc:chgData name="Yaghoobi, Hassan" userId="3e33afe7-62c8-4ade-8476-f73fe399f31e" providerId="ADAL" clId="{D10E0B8B-3781-4285-B6BE-5E1F1C5A89F4}" dt="2022-09-15T08:06:36.180" v="161" actId="20577"/>
        <pc:sldMkLst>
          <pc:docMk/>
          <pc:sldMk cId="3880020426" sldId="370"/>
        </pc:sldMkLst>
        <pc:spChg chg="mod">
          <ac:chgData name="Yaghoobi, Hassan" userId="3e33afe7-62c8-4ade-8476-f73fe399f31e" providerId="ADAL" clId="{D10E0B8B-3781-4285-B6BE-5E1F1C5A89F4}" dt="2022-09-15T08:01:05.504" v="67" actId="313"/>
          <ac:spMkLst>
            <pc:docMk/>
            <pc:sldMk cId="3880020426" sldId="370"/>
            <ac:spMk id="2" creationId="{00000000-0000-0000-0000-000000000000}"/>
          </ac:spMkLst>
        </pc:spChg>
        <pc:spChg chg="mod">
          <ac:chgData name="Yaghoobi, Hassan" userId="3e33afe7-62c8-4ade-8476-f73fe399f31e" providerId="ADAL" clId="{D10E0B8B-3781-4285-B6BE-5E1F1C5A89F4}" dt="2022-09-15T08:06:36.180" v="161" actId="20577"/>
          <ac:spMkLst>
            <pc:docMk/>
            <pc:sldMk cId="3880020426" sldId="370"/>
            <ac:spMk id="18435" creationId="{00000000-0000-0000-0000-000000000000}"/>
          </ac:spMkLst>
        </pc:spChg>
      </pc:sldChg>
      <pc:sldChg chg="modSp mod">
        <pc:chgData name="Yaghoobi, Hassan" userId="3e33afe7-62c8-4ade-8476-f73fe399f31e" providerId="ADAL" clId="{D10E0B8B-3781-4285-B6BE-5E1F1C5A89F4}" dt="2022-09-15T08:01:11.422" v="76" actId="313"/>
        <pc:sldMkLst>
          <pc:docMk/>
          <pc:sldMk cId="1387349771" sldId="375"/>
        </pc:sldMkLst>
        <pc:spChg chg="mod">
          <ac:chgData name="Yaghoobi, Hassan" userId="3e33afe7-62c8-4ade-8476-f73fe399f31e" providerId="ADAL" clId="{D10E0B8B-3781-4285-B6BE-5E1F1C5A89F4}" dt="2022-09-15T08:01:11.422" v="76" actId="313"/>
          <ac:spMkLst>
            <pc:docMk/>
            <pc:sldMk cId="1387349771" sldId="375"/>
            <ac:spMk id="6" creationId="{4CBB3FAD-636E-4617-858C-2B4E4B8404EE}"/>
          </ac:spMkLst>
        </pc:spChg>
      </pc:sldChg>
      <pc:sldChg chg="modSp mod ord">
        <pc:chgData name="Yaghoobi, Hassan" userId="3e33afe7-62c8-4ade-8476-f73fe399f31e" providerId="ADAL" clId="{D10E0B8B-3781-4285-B6BE-5E1F1C5A89F4}" dt="2022-09-15T08:08:16.017" v="167"/>
        <pc:sldMkLst>
          <pc:docMk/>
          <pc:sldMk cId="3627640090" sldId="376"/>
        </pc:sldMkLst>
        <pc:spChg chg="mod">
          <ac:chgData name="Yaghoobi, Hassan" userId="3e33afe7-62c8-4ade-8476-f73fe399f31e" providerId="ADAL" clId="{D10E0B8B-3781-4285-B6BE-5E1F1C5A89F4}" dt="2022-09-15T08:01:06.866" v="69" actId="313"/>
          <ac:spMkLst>
            <pc:docMk/>
            <pc:sldMk cId="3627640090" sldId="376"/>
            <ac:spMk id="4" creationId="{00000000-0000-0000-0000-000000000000}"/>
          </ac:spMkLst>
        </pc:spChg>
      </pc:sldChg>
      <pc:sldChg chg="modSp mod">
        <pc:chgData name="Yaghoobi, Hassan" userId="3e33afe7-62c8-4ade-8476-f73fe399f31e" providerId="ADAL" clId="{D10E0B8B-3781-4285-B6BE-5E1F1C5A89F4}" dt="2022-09-15T08:13:08.686" v="444" actId="20577"/>
        <pc:sldMkLst>
          <pc:docMk/>
          <pc:sldMk cId="3407253792" sldId="2368"/>
        </pc:sldMkLst>
        <pc:spChg chg="mod">
          <ac:chgData name="Yaghoobi, Hassan" userId="3e33afe7-62c8-4ade-8476-f73fe399f31e" providerId="ADAL" clId="{D10E0B8B-3781-4285-B6BE-5E1F1C5A89F4}" dt="2022-09-15T08:01:10.012" v="74" actId="313"/>
          <ac:spMkLst>
            <pc:docMk/>
            <pc:sldMk cId="3407253792" sldId="2368"/>
            <ac:spMk id="4" creationId="{00000000-0000-0000-0000-000000000000}"/>
          </ac:spMkLst>
        </pc:spChg>
        <pc:spChg chg="mod">
          <ac:chgData name="Yaghoobi, Hassan" userId="3e33afe7-62c8-4ade-8476-f73fe399f31e" providerId="ADAL" clId="{D10E0B8B-3781-4285-B6BE-5E1F1C5A89F4}" dt="2022-09-15T08:13:08.686" v="444" actId="20577"/>
          <ac:spMkLst>
            <pc:docMk/>
            <pc:sldMk cId="3407253792" sldId="2368"/>
            <ac:spMk id="6147" creationId="{00000000-0000-0000-0000-000000000000}"/>
          </ac:spMkLst>
        </pc:spChg>
      </pc:sldChg>
      <pc:sldChg chg="modSp mod ord">
        <pc:chgData name="Yaghoobi, Hassan" userId="3e33afe7-62c8-4ade-8476-f73fe399f31e" providerId="ADAL" clId="{D10E0B8B-3781-4285-B6BE-5E1F1C5A89F4}" dt="2022-09-15T08:08:16.017" v="167"/>
        <pc:sldMkLst>
          <pc:docMk/>
          <pc:sldMk cId="2791506735" sldId="2369"/>
        </pc:sldMkLst>
        <pc:spChg chg="mod">
          <ac:chgData name="Yaghoobi, Hassan" userId="3e33afe7-62c8-4ade-8476-f73fe399f31e" providerId="ADAL" clId="{D10E0B8B-3781-4285-B6BE-5E1F1C5A89F4}" dt="2022-09-15T08:01:07.498" v="70" actId="313"/>
          <ac:spMkLst>
            <pc:docMk/>
            <pc:sldMk cId="2791506735" sldId="2369"/>
            <ac:spMk id="4" creationId="{00000000-0000-0000-0000-000000000000}"/>
          </ac:spMkLst>
        </pc:spChg>
      </pc:sldChg>
      <pc:sldChg chg="modSp mod ord">
        <pc:chgData name="Yaghoobi, Hassan" userId="3e33afe7-62c8-4ade-8476-f73fe399f31e" providerId="ADAL" clId="{D10E0B8B-3781-4285-B6BE-5E1F1C5A89F4}" dt="2022-09-15T08:08:16.017" v="167"/>
        <pc:sldMkLst>
          <pc:docMk/>
          <pc:sldMk cId="3991725134" sldId="2371"/>
        </pc:sldMkLst>
        <pc:spChg chg="mod">
          <ac:chgData name="Yaghoobi, Hassan" userId="3e33afe7-62c8-4ade-8476-f73fe399f31e" providerId="ADAL" clId="{D10E0B8B-3781-4285-B6BE-5E1F1C5A89F4}" dt="2022-09-15T08:01:08.762" v="72" actId="313"/>
          <ac:spMkLst>
            <pc:docMk/>
            <pc:sldMk cId="3991725134" sldId="2371"/>
            <ac:spMk id="4" creationId="{00000000-0000-0000-0000-000000000000}"/>
          </ac:spMkLst>
        </pc:spChg>
      </pc:sldChg>
      <pc:sldChg chg="del">
        <pc:chgData name="Yaghoobi, Hassan" userId="3e33afe7-62c8-4ade-8476-f73fe399f31e" providerId="ADAL" clId="{D10E0B8B-3781-4285-B6BE-5E1F1C5A89F4}" dt="2022-09-15T08:02:49.800" v="92" actId="2696"/>
        <pc:sldMkLst>
          <pc:docMk/>
          <pc:sldMk cId="2840327533" sldId="2372"/>
        </pc:sldMkLst>
      </pc:sldChg>
      <pc:sldChg chg="modSp mod ord">
        <pc:chgData name="Yaghoobi, Hassan" userId="3e33afe7-62c8-4ade-8476-f73fe399f31e" providerId="ADAL" clId="{D10E0B8B-3781-4285-B6BE-5E1F1C5A89F4}" dt="2022-09-15T08:08:16.017" v="167"/>
        <pc:sldMkLst>
          <pc:docMk/>
          <pc:sldMk cId="4265702802" sldId="2373"/>
        </pc:sldMkLst>
        <pc:spChg chg="mod">
          <ac:chgData name="Yaghoobi, Hassan" userId="3e33afe7-62c8-4ade-8476-f73fe399f31e" providerId="ADAL" clId="{D10E0B8B-3781-4285-B6BE-5E1F1C5A89F4}" dt="2022-09-15T08:01:08.144" v="71" actId="313"/>
          <ac:spMkLst>
            <pc:docMk/>
            <pc:sldMk cId="4265702802" sldId="2373"/>
            <ac:spMk id="4" creationId="{00000000-0000-0000-0000-000000000000}"/>
          </ac:spMkLst>
        </pc:spChg>
      </pc:sldChg>
      <pc:sldMasterChg chg="modSp mod modSldLayout">
        <pc:chgData name="Yaghoobi, Hassan" userId="3e33afe7-62c8-4ade-8476-f73fe399f31e" providerId="ADAL" clId="{D10E0B8B-3781-4285-B6BE-5E1F1C5A89F4}" dt="2022-09-15T08:00:33.603" v="59"/>
        <pc:sldMasterMkLst>
          <pc:docMk/>
          <pc:sldMasterMk cId="0" sldId="2147483648"/>
        </pc:sldMasterMkLst>
        <pc:spChg chg="mod">
          <ac:chgData name="Yaghoobi, Hassan" userId="3e33afe7-62c8-4ade-8476-f73fe399f31e" providerId="ADAL" clId="{D10E0B8B-3781-4285-B6BE-5E1F1C5A89F4}" dt="2022-09-15T07:58:43.188" v="9" actId="20577"/>
          <ac:spMkLst>
            <pc:docMk/>
            <pc:sldMasterMk cId="0" sldId="2147483648"/>
            <ac:spMk id="10" creationId="{00000000-0000-0000-0000-000000000000}"/>
          </ac:spMkLst>
        </pc:spChg>
        <pc:spChg chg="mod">
          <ac:chgData name="Yaghoobi, Hassan" userId="3e33afe7-62c8-4ade-8476-f73fe399f31e" providerId="ADAL" clId="{D10E0B8B-3781-4285-B6BE-5E1F1C5A89F4}" dt="2022-09-15T07:58:51.261" v="21" actId="20577"/>
          <ac:spMkLst>
            <pc:docMk/>
            <pc:sldMasterMk cId="0" sldId="2147483648"/>
            <ac:spMk id="1027" creationId="{00000000-0000-0000-0000-000000000000}"/>
          </ac:spMkLst>
        </pc:spChg>
        <pc:sldLayoutChg chg="modSp mod">
          <pc:chgData name="Yaghoobi, Hassan" userId="3e33afe7-62c8-4ade-8476-f73fe399f31e" providerId="ADAL" clId="{D10E0B8B-3781-4285-B6BE-5E1F1C5A89F4}" dt="2022-09-15T07:59:59.057" v="34"/>
          <pc:sldLayoutMkLst>
            <pc:docMk/>
            <pc:sldMasterMk cId="0" sldId="2147483648"/>
            <pc:sldLayoutMk cId="0" sldId="2147483649"/>
          </pc:sldLayoutMkLst>
          <pc:spChg chg="mod">
            <ac:chgData name="Yaghoobi, Hassan" userId="3e33afe7-62c8-4ade-8476-f73fe399f31e" providerId="ADAL" clId="{D10E0B8B-3781-4285-B6BE-5E1F1C5A89F4}" dt="2022-09-15T07:59:59.057" v="34"/>
            <ac:spMkLst>
              <pc:docMk/>
              <pc:sldMasterMk cId="0" sldId="2147483648"/>
              <pc:sldLayoutMk cId="0" sldId="2147483649"/>
              <ac:spMk id="4" creationId="{00000000-0000-0000-0000-000000000000}"/>
            </ac:spMkLst>
          </pc:spChg>
        </pc:sldLayoutChg>
        <pc:sldLayoutChg chg="modSp mod">
          <pc:chgData name="Yaghoobi, Hassan" userId="3e33afe7-62c8-4ade-8476-f73fe399f31e" providerId="ADAL" clId="{D10E0B8B-3781-4285-B6BE-5E1F1C5A89F4}" dt="2022-09-15T08:00:04.845" v="35"/>
          <pc:sldLayoutMkLst>
            <pc:docMk/>
            <pc:sldMasterMk cId="0" sldId="2147483648"/>
            <pc:sldLayoutMk cId="0" sldId="2147483650"/>
          </pc:sldLayoutMkLst>
          <pc:spChg chg="mod">
            <ac:chgData name="Yaghoobi, Hassan" userId="3e33afe7-62c8-4ade-8476-f73fe399f31e" providerId="ADAL" clId="{D10E0B8B-3781-4285-B6BE-5E1F1C5A89F4}" dt="2022-09-15T08:00:04.845" v="35"/>
            <ac:spMkLst>
              <pc:docMk/>
              <pc:sldMasterMk cId="0" sldId="2147483648"/>
              <pc:sldLayoutMk cId="0" sldId="2147483650"/>
              <ac:spMk id="12" creationId="{00000000-0000-0000-0000-000000000000}"/>
            </ac:spMkLst>
          </pc:spChg>
        </pc:sldLayoutChg>
        <pc:sldLayoutChg chg="modSp mod">
          <pc:chgData name="Yaghoobi, Hassan" userId="3e33afe7-62c8-4ade-8476-f73fe399f31e" providerId="ADAL" clId="{D10E0B8B-3781-4285-B6BE-5E1F1C5A89F4}" dt="2022-09-15T07:59:46.531" v="33" actId="20577"/>
          <pc:sldLayoutMkLst>
            <pc:docMk/>
            <pc:sldMasterMk cId="0" sldId="2147483648"/>
            <pc:sldLayoutMk cId="0" sldId="2147483651"/>
          </pc:sldLayoutMkLst>
          <pc:spChg chg="mod">
            <ac:chgData name="Yaghoobi, Hassan" userId="3e33afe7-62c8-4ade-8476-f73fe399f31e" providerId="ADAL" clId="{D10E0B8B-3781-4285-B6BE-5E1F1C5A89F4}" dt="2022-09-15T07:59:46.531" v="33" actId="20577"/>
            <ac:spMkLst>
              <pc:docMk/>
              <pc:sldMasterMk cId="0" sldId="2147483648"/>
              <pc:sldLayoutMk cId="0" sldId="2147483651"/>
              <ac:spMk id="4" creationId="{00000000-0000-0000-0000-000000000000}"/>
            </ac:spMkLst>
          </pc:spChg>
        </pc:sldLayoutChg>
        <pc:sldLayoutChg chg="modSp mod">
          <pc:chgData name="Yaghoobi, Hassan" userId="3e33afe7-62c8-4ade-8476-f73fe399f31e" providerId="ADAL" clId="{D10E0B8B-3781-4285-B6BE-5E1F1C5A89F4}" dt="2022-09-15T08:00:11.733" v="39"/>
          <pc:sldLayoutMkLst>
            <pc:docMk/>
            <pc:sldMasterMk cId="0" sldId="2147483648"/>
            <pc:sldLayoutMk cId="0" sldId="2147483652"/>
          </pc:sldLayoutMkLst>
          <pc:spChg chg="mod">
            <ac:chgData name="Yaghoobi, Hassan" userId="3e33afe7-62c8-4ade-8476-f73fe399f31e" providerId="ADAL" clId="{D10E0B8B-3781-4285-B6BE-5E1F1C5A89F4}" dt="2022-09-15T08:00:11.733" v="39"/>
            <ac:spMkLst>
              <pc:docMk/>
              <pc:sldMasterMk cId="0" sldId="2147483648"/>
              <pc:sldLayoutMk cId="0" sldId="2147483652"/>
              <ac:spMk id="5" creationId="{00000000-0000-0000-0000-000000000000}"/>
            </ac:spMkLst>
          </pc:spChg>
        </pc:sldLayoutChg>
        <pc:sldLayoutChg chg="modSp mod">
          <pc:chgData name="Yaghoobi, Hassan" userId="3e33afe7-62c8-4ade-8476-f73fe399f31e" providerId="ADAL" clId="{D10E0B8B-3781-4285-B6BE-5E1F1C5A89F4}" dt="2022-09-15T08:00:16.917" v="43"/>
          <pc:sldLayoutMkLst>
            <pc:docMk/>
            <pc:sldMasterMk cId="0" sldId="2147483648"/>
            <pc:sldLayoutMk cId="0" sldId="2147483653"/>
          </pc:sldLayoutMkLst>
          <pc:spChg chg="mod">
            <ac:chgData name="Yaghoobi, Hassan" userId="3e33afe7-62c8-4ade-8476-f73fe399f31e" providerId="ADAL" clId="{D10E0B8B-3781-4285-B6BE-5E1F1C5A89F4}" dt="2022-09-15T08:00:16.917" v="43"/>
            <ac:spMkLst>
              <pc:docMk/>
              <pc:sldMasterMk cId="0" sldId="2147483648"/>
              <pc:sldLayoutMk cId="0" sldId="2147483653"/>
              <ac:spMk id="7" creationId="{00000000-0000-0000-0000-000000000000}"/>
            </ac:spMkLst>
          </pc:spChg>
        </pc:sldLayoutChg>
        <pc:sldLayoutChg chg="modSp mod">
          <pc:chgData name="Yaghoobi, Hassan" userId="3e33afe7-62c8-4ade-8476-f73fe399f31e" providerId="ADAL" clId="{D10E0B8B-3781-4285-B6BE-5E1F1C5A89F4}" dt="2022-09-15T08:00:22.264" v="47"/>
          <pc:sldLayoutMkLst>
            <pc:docMk/>
            <pc:sldMasterMk cId="0" sldId="2147483648"/>
            <pc:sldLayoutMk cId="0" sldId="2147483654"/>
          </pc:sldLayoutMkLst>
          <pc:spChg chg="mod">
            <ac:chgData name="Yaghoobi, Hassan" userId="3e33afe7-62c8-4ade-8476-f73fe399f31e" providerId="ADAL" clId="{D10E0B8B-3781-4285-B6BE-5E1F1C5A89F4}" dt="2022-09-15T08:00:22.264" v="47"/>
            <ac:spMkLst>
              <pc:docMk/>
              <pc:sldMasterMk cId="0" sldId="2147483648"/>
              <pc:sldLayoutMk cId="0" sldId="2147483654"/>
              <ac:spMk id="3" creationId="{00000000-0000-0000-0000-000000000000}"/>
            </ac:spMkLst>
          </pc:spChg>
        </pc:sldLayoutChg>
        <pc:sldLayoutChg chg="modSp mod">
          <pc:chgData name="Yaghoobi, Hassan" userId="3e33afe7-62c8-4ade-8476-f73fe399f31e" providerId="ADAL" clId="{D10E0B8B-3781-4285-B6BE-5E1F1C5A89F4}" dt="2022-09-15T08:00:26.654" v="51"/>
          <pc:sldLayoutMkLst>
            <pc:docMk/>
            <pc:sldMasterMk cId="0" sldId="2147483648"/>
            <pc:sldLayoutMk cId="0" sldId="2147483655"/>
          </pc:sldLayoutMkLst>
          <pc:spChg chg="mod">
            <ac:chgData name="Yaghoobi, Hassan" userId="3e33afe7-62c8-4ade-8476-f73fe399f31e" providerId="ADAL" clId="{D10E0B8B-3781-4285-B6BE-5E1F1C5A89F4}" dt="2022-09-15T08:00:26.654" v="51"/>
            <ac:spMkLst>
              <pc:docMk/>
              <pc:sldMasterMk cId="0" sldId="2147483648"/>
              <pc:sldLayoutMk cId="0" sldId="2147483655"/>
              <ac:spMk id="2" creationId="{00000000-0000-0000-0000-000000000000}"/>
            </ac:spMkLst>
          </pc:spChg>
        </pc:sldLayoutChg>
        <pc:sldLayoutChg chg="modSp mod">
          <pc:chgData name="Yaghoobi, Hassan" userId="3e33afe7-62c8-4ade-8476-f73fe399f31e" providerId="ADAL" clId="{D10E0B8B-3781-4285-B6BE-5E1F1C5A89F4}" dt="2022-09-15T08:00:30.083" v="55"/>
          <pc:sldLayoutMkLst>
            <pc:docMk/>
            <pc:sldMasterMk cId="0" sldId="2147483648"/>
            <pc:sldLayoutMk cId="0" sldId="2147483658"/>
          </pc:sldLayoutMkLst>
          <pc:spChg chg="mod">
            <ac:chgData name="Yaghoobi, Hassan" userId="3e33afe7-62c8-4ade-8476-f73fe399f31e" providerId="ADAL" clId="{D10E0B8B-3781-4285-B6BE-5E1F1C5A89F4}" dt="2022-09-15T08:00:30.083" v="55"/>
            <ac:spMkLst>
              <pc:docMk/>
              <pc:sldMasterMk cId="0" sldId="2147483648"/>
              <pc:sldLayoutMk cId="0" sldId="2147483658"/>
              <ac:spMk id="4" creationId="{00000000-0000-0000-0000-000000000000}"/>
            </ac:spMkLst>
          </pc:spChg>
        </pc:sldLayoutChg>
        <pc:sldLayoutChg chg="modSp mod">
          <pc:chgData name="Yaghoobi, Hassan" userId="3e33afe7-62c8-4ade-8476-f73fe399f31e" providerId="ADAL" clId="{D10E0B8B-3781-4285-B6BE-5E1F1C5A89F4}" dt="2022-09-15T08:00:33.603" v="59"/>
          <pc:sldLayoutMkLst>
            <pc:docMk/>
            <pc:sldMasterMk cId="0" sldId="2147483648"/>
            <pc:sldLayoutMk cId="0" sldId="2147483659"/>
          </pc:sldLayoutMkLst>
          <pc:spChg chg="mod">
            <ac:chgData name="Yaghoobi, Hassan" userId="3e33afe7-62c8-4ade-8476-f73fe399f31e" providerId="ADAL" clId="{D10E0B8B-3781-4285-B6BE-5E1F1C5A89F4}" dt="2022-09-15T08:00:33.603" v="59"/>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802.11-22/</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1540</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itu.int/dms_pub/itu-r/md/19/wp5a/c/R19-WP5A-C-0491!N15!MSW-E.docx" TargetMode="External"/><Relationship Id="rId13" Type="http://schemas.openxmlformats.org/officeDocument/2006/relationships/hyperlink" Target="https://www.itu.int/md/R19-WP5A-C-0568/en" TargetMode="External"/><Relationship Id="rId3" Type="http://schemas.openxmlformats.org/officeDocument/2006/relationships/hyperlink" Target="https://www.itu.int/md/R19-WP5A-C-0491/en" TargetMode="External"/><Relationship Id="rId7" Type="http://schemas.openxmlformats.org/officeDocument/2006/relationships/hyperlink" Target="https://www.itu.int/md/R19-WP5A-C-0576/en" TargetMode="External"/><Relationship Id="rId12" Type="http://schemas.openxmlformats.org/officeDocument/2006/relationships/hyperlink" Target="https://www.itu.int/md/R19-WP5A-C-0548/en" TargetMode="External"/><Relationship Id="rId2" Type="http://schemas.openxmlformats.org/officeDocument/2006/relationships/hyperlink" Target="mailto:langbaozhen@sina.com?subject=WP5A-meeting" TargetMode="External"/><Relationship Id="rId16" Type="http://schemas.openxmlformats.org/officeDocument/2006/relationships/hyperlink" Target="https://www.itu.int/md/meetingdoc.asp?lang=en&amp;parent=R19-WP5A-C-0546" TargetMode="External"/><Relationship Id="rId1" Type="http://schemas.openxmlformats.org/officeDocument/2006/relationships/slideLayout" Target="../slideLayouts/slideLayout2.xml"/><Relationship Id="rId6" Type="http://schemas.openxmlformats.org/officeDocument/2006/relationships/hyperlink" Target="https://www.itu.int/md/R19-WP5A-C-0547/en" TargetMode="External"/><Relationship Id="rId11" Type="http://schemas.openxmlformats.org/officeDocument/2006/relationships/hyperlink" Target="https://www.itu.int/md/R19-WP5A-C-0546/en" TargetMode="External"/><Relationship Id="rId5" Type="http://schemas.openxmlformats.org/officeDocument/2006/relationships/hyperlink" Target="https://www.itu.int/md/R19-WP5A-C-0540/en" TargetMode="External"/><Relationship Id="rId15" Type="http://schemas.openxmlformats.org/officeDocument/2006/relationships/hyperlink" Target="https://www.itu.int/md/meetingdoc.asp?lang=en&amp;parent=R19-WP5A-C&amp;source=IEEE" TargetMode="External"/><Relationship Id="rId10" Type="http://schemas.openxmlformats.org/officeDocument/2006/relationships/hyperlink" Target="https://www.itu.int/md/R19-WP5A-C-0535/en" TargetMode="External"/><Relationship Id="rId4" Type="http://schemas.openxmlformats.org/officeDocument/2006/relationships/hyperlink" Target="https://www.itu.int/dms_pub/itu-r/md/19/wp5a/c/R19-WP5A-C-0491!N16!MSW-E.docx" TargetMode="External"/><Relationship Id="rId9" Type="http://schemas.openxmlformats.org/officeDocument/2006/relationships/hyperlink" Target="https://www.itu.int/md/R19-WP5A-C-0526/en" TargetMode="External"/><Relationship Id="rId14" Type="http://schemas.openxmlformats.org/officeDocument/2006/relationships/hyperlink" Target="https://www.itu.int/md/meetingdoc.asp?lang=en&amp;parent=R19-WP5A-C-0547"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tu.int/md/meetingdoc.asp?lang=en&amp;parent=R19-WP5A-C&amp;source=Canada" TargetMode="External"/><Relationship Id="rId2" Type="http://schemas.openxmlformats.org/officeDocument/2006/relationships/hyperlink" Target="https://www.itu.int/md/meetingdoc.asp?lang=en&amp;parent=R19-WP5A-C-0540" TargetMode="External"/><Relationship Id="rId1" Type="http://schemas.openxmlformats.org/officeDocument/2006/relationships/slideLayout" Target="../slideLayouts/slideLayout2.xml"/><Relationship Id="rId5" Type="http://schemas.openxmlformats.org/officeDocument/2006/relationships/hyperlink" Target="https://www.itu.int/md/meetingdoc.asp?lang=en&amp;parent=R19-WP5A-C&amp;source=Director%2C%20BR" TargetMode="External"/><Relationship Id="rId4" Type="http://schemas.openxmlformats.org/officeDocument/2006/relationships/hyperlink" Target="https://www.itu.int/md/meetingdoc.asp?lang=en&amp;parent=R19-WP5A-C-0576"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itu.int/md/meetingdoc.asp?lang=en&amp;parent=R19-WP5A-C-0568" TargetMode="External"/><Relationship Id="rId3" Type="http://schemas.openxmlformats.org/officeDocument/2006/relationships/hyperlink" Target="https://www.itu.int/md/meetingdoc.asp?lang=en&amp;parent=R19-WP5A-C&amp;source=European%20Telecommunications%20Standards%20Institute" TargetMode="External"/><Relationship Id="rId7" Type="http://schemas.openxmlformats.org/officeDocument/2006/relationships/hyperlink" Target="https://www.itu.int/md/meetingdoc.asp?lang=en&amp;parent=R19-WP5A-C&amp;source=China%20%28People&amp;#127;s%20Republic%20of%29" TargetMode="External"/><Relationship Id="rId2" Type="http://schemas.openxmlformats.org/officeDocument/2006/relationships/hyperlink" Target="https://www.itu.int/md/meetingdoc.asp?lang=en&amp;parent=R19-WP5A-C-0526"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548" TargetMode="External"/><Relationship Id="rId5" Type="http://schemas.openxmlformats.org/officeDocument/2006/relationships/hyperlink" Target="https://www.itu.int/md/meetingdoc.asp?lang=en&amp;parent=R19-WP5A-C&amp;source=Korea%20%28Republic%20of%29" TargetMode="External"/><Relationship Id="rId4" Type="http://schemas.openxmlformats.org/officeDocument/2006/relationships/hyperlink" Target="https://www.itu.int/md/meetingdoc.asp?lang=en&amp;parent=R19-WP5A-C-0535" TargetMode="External"/><Relationship Id="rId9" Type="http://schemas.openxmlformats.org/officeDocument/2006/relationships/hyperlink" Target="https://www.itu.int/md/meetingdoc.asp?lang=en&amp;parent=R19-WP5A-C&amp;source=Japa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tu.int/dms_pub/itu-r/md/19/wp5a/c/R19-WP5A-C-0597!!MSW-E.docx" TargetMode="External"/><Relationship Id="rId2" Type="http://schemas.openxmlformats.org/officeDocument/2006/relationships/hyperlink" Target="https://www.itu.int/dms_pub/itu-r/md/19/wp5a/c/R19-WP5A-C-0597!N15!MSW-E.docx" TargetMode="External"/><Relationship Id="rId1" Type="http://schemas.openxmlformats.org/officeDocument/2006/relationships/slideLayout" Target="../slideLayouts/slideLayout2.xml"/><Relationship Id="rId5" Type="http://schemas.openxmlformats.org/officeDocument/2006/relationships/hyperlink" Target="https://www.itu.int/dms_pub/itu-r/md/19/wp5a/c/R19-WP5A-C-0597!N17!MSW-E.docx" TargetMode="External"/><Relationship Id="rId4" Type="http://schemas.openxmlformats.org/officeDocument/2006/relationships/hyperlink" Target="https://www.itu.int/dms_pub/itu-r/md/19/wp5a/c/R19-WP5A-C-0597!N16!MSW-E.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598-00-0itu-proposed-modifications-to-itu-r-wp5a-c-0597-n17.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2/11-22-0886-00-0itu-itu-ahg-minutes-for-july-2022-plenary.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2022-09-14</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September 2022</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181347413"/>
              </p:ext>
            </p:extLst>
          </p:nvPr>
        </p:nvGraphicFramePr>
        <p:xfrm>
          <a:off x="630238" y="2574925"/>
          <a:ext cx="10783887" cy="3741738"/>
        </p:xfrm>
        <a:graphic>
          <a:graphicData uri="http://schemas.openxmlformats.org/presentationml/2006/ole">
            <mc:AlternateContent xmlns:mc="http://schemas.openxmlformats.org/markup-compatibility/2006">
              <mc:Choice xmlns:v="urn:schemas-microsoft-com:vml" Requires="v">
                <p:oleObj name="Document" r:id="rId3" imgW="8245941" imgH="2871150" progId="Word.Document.8">
                  <p:embed/>
                </p:oleObj>
              </mc:Choice>
              <mc:Fallback>
                <p:oleObj name="Document" r:id="rId3" imgW="8245941" imgH="2871150" progId="Word.Document.8">
                  <p:embed/>
                  <p:pic>
                    <p:nvPicPr>
                      <p:cNvPr id="9" name="Object 3"/>
                      <p:cNvPicPr>
                        <a:picLocks noChangeAspect="1" noChangeArrowheads="1"/>
                      </p:cNvPicPr>
                      <p:nvPr/>
                    </p:nvPicPr>
                    <p:blipFill>
                      <a:blip r:embed="rId4"/>
                      <a:srcRect/>
                      <a:stretch>
                        <a:fillRect/>
                      </a:stretch>
                    </p:blipFill>
                    <p:spPr bwMode="auto">
                      <a:xfrm>
                        <a:off x="630238" y="2574925"/>
                        <a:ext cx="10783887" cy="3741738"/>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48267" y="990600"/>
            <a:ext cx="10361084" cy="5073649"/>
          </a:xfrm>
          <a:ln/>
        </p:spPr>
        <p:txBody>
          <a:bodyPr/>
          <a:lstStyle/>
          <a:p>
            <a:pPr marL="0" indent="0">
              <a:spcBef>
                <a:spcPts val="200"/>
              </a:spcBef>
              <a:defRPr/>
            </a:pPr>
            <a:r>
              <a:rPr lang="en-US" dirty="0"/>
              <a:t>New Contributions</a:t>
            </a:r>
          </a:p>
          <a:p>
            <a:pPr marL="857250" lvl="1" indent="-457200">
              <a:spcBef>
                <a:spcPts val="200"/>
              </a:spcBef>
              <a:buFont typeface="+mj-lt"/>
              <a:buAutoNum type="alphaLcPeriod"/>
              <a:defRPr/>
            </a:pPr>
            <a:r>
              <a:rPr lang="en-US" sz="1800" dirty="0"/>
              <a:t>11-22-1598-00-0itu, Proposed modifications to ITU-R WP5A-C-0597!N17! , Hassan Yaghoobi (Intel Corp.)</a:t>
            </a:r>
          </a:p>
          <a:p>
            <a:pPr marL="857250" lvl="1" indent="-457200">
              <a:spcBef>
                <a:spcPts val="200"/>
              </a:spcBef>
              <a:buFont typeface="+mj-lt"/>
              <a:buAutoNum type="alphaLcPeriod"/>
              <a:defRPr/>
            </a:pPr>
            <a:r>
              <a:rPr lang="en-US" sz="1800" dirty="0"/>
              <a:t>11-22-1624-00-0itu, Proposed modifications to ITU-R M.1450-5, Hassan Yaghoobi (Intel Corp.)</a:t>
            </a:r>
          </a:p>
          <a:p>
            <a:pPr marL="0" indent="0">
              <a:spcBef>
                <a:spcPts val="200"/>
              </a:spcBef>
              <a:defRPr/>
            </a:pPr>
            <a:r>
              <a:rPr lang="en-US" dirty="0"/>
              <a:t>Contribution for Further Discussion</a:t>
            </a:r>
          </a:p>
          <a:p>
            <a:pPr marL="457200" indent="-457200">
              <a:spcBef>
                <a:spcPts val="200"/>
              </a:spcBef>
              <a:buFont typeface="Arial" panose="020B0604020202020204" pitchFamily="34" charset="0"/>
              <a:buChar char="•"/>
              <a:defRPr/>
            </a:pPr>
            <a:r>
              <a:rPr lang="en-US" sz="2000" b="0" dirty="0"/>
              <a:t>N/A</a:t>
            </a:r>
            <a:endParaRPr lang="en-US" sz="1800" b="0" dirty="0"/>
          </a:p>
          <a:p>
            <a:pPr marL="0" indent="0">
              <a:spcBef>
                <a:spcPts val="200"/>
              </a:spcBef>
              <a:defRPr/>
            </a:pPr>
            <a:r>
              <a:rPr lang="en-US" dirty="0"/>
              <a:t>References </a:t>
            </a:r>
          </a:p>
          <a:p>
            <a:pPr fontAlgn="t">
              <a:buFont typeface="Arial" panose="020B0604020202020204" pitchFamily="34" charset="0"/>
              <a:buChar char="•"/>
            </a:pPr>
            <a:r>
              <a:rPr lang="en-US" sz="2000" b="0" dirty="0"/>
              <a:t>N/A</a:t>
            </a:r>
            <a:endParaRPr lang="en-US" sz="1800" b="0" dirty="0">
              <a:solidFill>
                <a:schemeClr val="tx1"/>
              </a:solidFill>
            </a:endParaRPr>
          </a:p>
          <a:p>
            <a:pPr marL="0" indent="0">
              <a:spcBef>
                <a:spcPts val="200"/>
              </a:spcBef>
              <a:defRPr/>
            </a:pPr>
            <a:endParaRPr lang="en-US"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September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11</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000" b="1" dirty="0"/>
              <a:t>To continue discussion and resolution to proposed modifications to M.1450 &amp; ITU-R WP5A-C-0597!N17! for submission to 802.11 and 802.18 </a:t>
            </a:r>
          </a:p>
          <a:p>
            <a:pPr marL="342900" lvl="2" indent="-342900">
              <a:spcBef>
                <a:spcPts val="300"/>
              </a:spcBef>
              <a:spcAft>
                <a:spcPts val="0"/>
              </a:spcAft>
              <a:buFont typeface="Arial" panose="020B0604020202020204" pitchFamily="34" charset="0"/>
              <a:buChar char="•"/>
              <a:defRPr/>
            </a:pPr>
            <a:r>
              <a:rPr lang="en-US" sz="2000" b="1" dirty="0"/>
              <a:t>Support 802.18 for further processing of ITU AHG recommendations and submission to Working Party 5A after EC approval</a:t>
            </a:r>
          </a:p>
          <a:p>
            <a:pPr marL="342900" lvl="2" indent="-342900">
              <a:spcBef>
                <a:spcPts val="300"/>
              </a:spcBef>
              <a:spcAft>
                <a:spcPts val="0"/>
              </a:spcAft>
              <a:buFont typeface="Arial" panose="020B0604020202020204" pitchFamily="34" charset="0"/>
              <a:buChar char="•"/>
              <a:defRPr/>
            </a:pPr>
            <a:r>
              <a:rPr lang="en-US" sz="2000" b="1" dirty="0"/>
              <a:t>Working Party 5A Next Meeting Dates</a:t>
            </a:r>
          </a:p>
          <a:p>
            <a:pPr marL="800100" lvl="3" indent="-342900">
              <a:spcBef>
                <a:spcPts val="300"/>
              </a:spcBef>
              <a:spcAft>
                <a:spcPts val="0"/>
              </a:spcAft>
              <a:buFont typeface="Arial" panose="020B0604020202020204" pitchFamily="34" charset="0"/>
              <a:buChar char="•"/>
              <a:defRPr/>
            </a:pPr>
            <a:r>
              <a:rPr lang="pt-BR" sz="2000" dirty="0"/>
              <a:t>2022-11-14 to 2022-11-25</a:t>
            </a:r>
          </a:p>
          <a:p>
            <a:pPr marL="342900" lvl="2" indent="-342900">
              <a:spcBef>
                <a:spcPts val="300"/>
              </a:spcBef>
              <a:spcAft>
                <a:spcPts val="0"/>
              </a:spcAft>
              <a:buFont typeface="Arial" panose="020B0604020202020204" pitchFamily="34" charset="0"/>
              <a:buChar char="•"/>
              <a:defRPr/>
            </a:pPr>
            <a:r>
              <a:rPr lang="en-US" sz="2000" b="1" dirty="0"/>
              <a:t>Next ITU AHG Meeting </a:t>
            </a:r>
          </a:p>
          <a:p>
            <a:pPr marL="800100" lvl="3" indent="-342900">
              <a:spcBef>
                <a:spcPts val="300"/>
              </a:spcBef>
              <a:spcAft>
                <a:spcPts val="0"/>
              </a:spcAft>
              <a:buFont typeface="Arial" panose="020B0604020202020204" pitchFamily="34" charset="0"/>
              <a:buChar char="•"/>
              <a:defRPr/>
            </a:pPr>
            <a:r>
              <a:rPr lang="en-US" sz="2000" dirty="0"/>
              <a:t>TBD</a:t>
            </a:r>
          </a:p>
          <a:p>
            <a:pPr marL="342900" lvl="2" indent="-342900">
              <a:spcBef>
                <a:spcPts val="300"/>
              </a:spcBef>
              <a:spcAft>
                <a:spcPts val="0"/>
              </a:spcAft>
              <a:buFont typeface="Arial" panose="020B0604020202020204" pitchFamily="34" charset="0"/>
              <a:buChar char="•"/>
              <a:defRPr/>
            </a:pPr>
            <a:r>
              <a:rPr lang="en-US" sz="20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September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12</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5458" y="2659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44033" y="914400"/>
            <a:ext cx="10361084" cy="5334000"/>
          </a:xfrm>
        </p:spPr>
        <p:txBody>
          <a:bodyPr/>
          <a:lstStyle/>
          <a:p>
            <a:r>
              <a:rPr lang="en-US" sz="1400" dirty="0"/>
              <a:t>ITU AHG – Background Material</a:t>
            </a:r>
          </a:p>
          <a:p>
            <a:pPr marL="457200" indent="-457200">
              <a:spcBef>
                <a:spcPts val="200"/>
              </a:spcBef>
              <a:buFont typeface="+mj-lt"/>
              <a:buAutoNum type="arabicPeriod"/>
              <a:defRPr/>
            </a:pPr>
            <a:r>
              <a:rPr lang="en-US" sz="1400" dirty="0"/>
              <a:t>ITU-R M.1450-5 (R-REC-M.1450-5-201404-I!!PDF-E): Characteristics of broadband radio local area networks, (02/2014) </a:t>
            </a:r>
          </a:p>
          <a:p>
            <a:pPr marL="400050" lvl="1" indent="0">
              <a:spcBef>
                <a:spcPts val="200"/>
              </a:spcBef>
              <a:defRPr/>
            </a:pPr>
            <a:r>
              <a:rPr lang="en-US" sz="14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400" dirty="0">
              <a:solidFill>
                <a:srgbClr val="0000CC"/>
              </a:solidFill>
            </a:endParaRPr>
          </a:p>
          <a:p>
            <a:pPr marL="457200" indent="-457200">
              <a:spcBef>
                <a:spcPts val="200"/>
              </a:spcBef>
              <a:buFont typeface="+mj-lt"/>
              <a:buAutoNum type="arabicPeriod"/>
              <a:defRPr/>
            </a:pPr>
            <a:r>
              <a:rPr lang="en-US" sz="1400" dirty="0"/>
              <a:t>ITU-R M.1801-2 (R-REC-M.1801-2-201302-I!!PDF-E): Radio interface standards for broadband wireless access systems, including mobile and nomadic applications, in the mobile service operating below 6 GHz, (02/2013)</a:t>
            </a:r>
            <a:endParaRPr lang="en-GB" sz="1400" dirty="0"/>
          </a:p>
          <a:p>
            <a:pPr marL="0" indent="0">
              <a:spcBef>
                <a:spcPts val="200"/>
              </a:spcBef>
              <a:defRPr/>
            </a:pPr>
            <a:r>
              <a:rPr lang="en-GB" sz="1400" u="sng" dirty="0">
                <a:solidFill>
                  <a:srgbClr val="CCCCFF"/>
                </a:solidFill>
                <a:hlinkClick r:id="rId4">
                  <a:extLst>
                    <a:ext uri="{A12FA001-AC4F-418D-AE19-62706E023703}">
                      <ahyp:hlinkClr xmlns:ahyp="http://schemas.microsoft.com/office/drawing/2018/hyperlinkcolor" val="tx"/>
                    </a:ext>
                  </a:extLst>
                </a:hlinkClick>
              </a:rPr>
              <a:t>	</a:t>
            </a:r>
            <a:r>
              <a:rPr lang="en-US" sz="14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400" dirty="0">
              <a:solidFill>
                <a:srgbClr val="0000CC"/>
              </a:solidFill>
            </a:endParaRPr>
          </a:p>
          <a:p>
            <a:pPr>
              <a:defRPr/>
            </a:pPr>
            <a:r>
              <a:rPr lang="en-US" sz="14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400" b="1" dirty="0">
                <a:cs typeface="+mn-cs"/>
              </a:rPr>
              <a:t>Proposed modification to Recommendation ITU-R M.1450-5 </a:t>
            </a:r>
            <a:r>
              <a:rPr lang="en-US" sz="1400" dirty="0">
                <a:solidFill>
                  <a:srgbClr val="0000CC"/>
                </a:solidFill>
                <a:hlinkClick r:id="rId5">
                  <a:extLst>
                    <a:ext uri="{A12FA001-AC4F-418D-AE19-62706E023703}">
                      <ahyp:hlinkClr xmlns:ahyp="http://schemas.microsoft.com/office/drawing/2018/hyperlinkcolor" val="tx"/>
                    </a:ext>
                  </a:extLst>
                </a:hlinkClick>
              </a:rPr>
              <a:t>[44]</a:t>
            </a:r>
            <a:endParaRPr lang="en-US" sz="1400" dirty="0">
              <a:solidFill>
                <a:srgbClr val="0000CC"/>
              </a:solidFill>
            </a:endParaRPr>
          </a:p>
          <a:p>
            <a:pPr marL="457200" lvl="2" indent="-457200">
              <a:spcBef>
                <a:spcPts val="300"/>
              </a:spcBef>
              <a:spcAft>
                <a:spcPts val="0"/>
              </a:spcAft>
              <a:buFont typeface="+mj-lt"/>
              <a:buAutoNum type="arabicPeriod"/>
              <a:defRPr/>
            </a:pPr>
            <a:r>
              <a:rPr lang="en-US" sz="1400" b="1" dirty="0">
                <a:cs typeface="+mn-cs"/>
              </a:rPr>
              <a:t>Proposed modification to Recommendation ITU-R M.1801-2 </a:t>
            </a:r>
            <a:r>
              <a:rPr lang="en-US" sz="1400" dirty="0">
                <a:solidFill>
                  <a:srgbClr val="0000CC"/>
                </a:solidFill>
                <a:hlinkClick r:id="rId6">
                  <a:extLst>
                    <a:ext uri="{A12FA001-AC4F-418D-AE19-62706E023703}">
                      <ahyp:hlinkClr xmlns:ahyp="http://schemas.microsoft.com/office/drawing/2018/hyperlinkcolor" val="tx"/>
                    </a:ext>
                  </a:extLst>
                </a:hlinkClick>
              </a:rPr>
              <a:t>[43]</a:t>
            </a:r>
            <a:endParaRPr lang="en-US" sz="1400" u="sng" dirty="0">
              <a:solidFill>
                <a:srgbClr val="0000CC"/>
              </a:solidFill>
            </a:endParaRPr>
          </a:p>
          <a:p>
            <a:pPr>
              <a:defRPr/>
            </a:pPr>
            <a:r>
              <a:rPr lang="en-US" sz="14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400" b="1" dirty="0"/>
              <a:t>Proposed modification to Recommendation ITU-R M.1450-5 </a:t>
            </a:r>
            <a:r>
              <a:rPr lang="en-US" sz="1400" dirty="0">
                <a:solidFill>
                  <a:srgbClr val="0000CC"/>
                </a:solidFill>
                <a:hlinkClick r:id="rId7">
                  <a:extLst>
                    <a:ext uri="{A12FA001-AC4F-418D-AE19-62706E023703}">
                      <ahyp:hlinkClr xmlns:ahyp="http://schemas.microsoft.com/office/drawing/2018/hyperlinkcolor" val="tx"/>
                    </a:ext>
                  </a:extLst>
                </a:hlinkClick>
              </a:rPr>
              <a:t>[154]</a:t>
            </a:r>
            <a:endParaRPr lang="en-US" sz="1400" dirty="0">
              <a:solidFill>
                <a:srgbClr val="0000CC"/>
              </a:solidFill>
            </a:endParaRPr>
          </a:p>
          <a:p>
            <a:pPr marL="457200" lvl="2" indent="-457200">
              <a:spcBef>
                <a:spcPts val="300"/>
              </a:spcBef>
              <a:spcAft>
                <a:spcPts val="0"/>
              </a:spcAft>
              <a:buFont typeface="+mj-lt"/>
              <a:buAutoNum type="arabicPeriod"/>
              <a:defRPr/>
            </a:pPr>
            <a:r>
              <a:rPr lang="en-US" sz="1400" b="1" dirty="0"/>
              <a:t>Proposed modification to Recommendation ITU-R M.1801-2 </a:t>
            </a:r>
            <a:r>
              <a:rPr lang="en-US" sz="1400" dirty="0">
                <a:solidFill>
                  <a:srgbClr val="0000CC"/>
                </a:solidFill>
                <a:hlinkClick r:id="rId8">
                  <a:extLst>
                    <a:ext uri="{A12FA001-AC4F-418D-AE19-62706E023703}">
                      <ahyp:hlinkClr xmlns:ahyp="http://schemas.microsoft.com/office/drawing/2018/hyperlinkcolor" val="tx"/>
                    </a:ext>
                  </a:extLst>
                </a:hlinkClick>
              </a:rPr>
              <a:t>[153]</a:t>
            </a:r>
            <a:endParaRPr lang="en-US" sz="1400" dirty="0">
              <a:solidFill>
                <a:srgbClr val="0000CC"/>
              </a:solidFill>
            </a:endParaRPr>
          </a:p>
          <a:p>
            <a:pPr marL="0" lvl="2" indent="0">
              <a:spcBef>
                <a:spcPts val="300"/>
              </a:spcBef>
              <a:spcAft>
                <a:spcPts val="0"/>
              </a:spcAft>
              <a:defRPr/>
            </a:pPr>
            <a:r>
              <a:rPr lang="en-US" sz="14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400" b="1" dirty="0">
                <a:solidFill>
                  <a:schemeClr val="tx1"/>
                </a:solidFill>
              </a:rPr>
              <a:t>Proposed modification to Recommendation ITU-R M.1450-5 </a:t>
            </a:r>
            <a:r>
              <a:rPr lang="en-US" sz="1400" b="1" dirty="0">
                <a:solidFill>
                  <a:srgbClr val="0000CC"/>
                </a:solidFill>
              </a:rPr>
              <a:t>[</a:t>
            </a:r>
            <a:r>
              <a:rPr lang="en-US" sz="1400" b="1" dirty="0">
                <a:solidFill>
                  <a:srgbClr val="0000CC"/>
                </a:solidFill>
                <a:hlinkClick r:id="rId9">
                  <a:extLst>
                    <a:ext uri="{A12FA001-AC4F-418D-AE19-62706E023703}">
                      <ahyp:hlinkClr xmlns:ahyp="http://schemas.microsoft.com/office/drawing/2018/hyperlinkcolor" val="tx"/>
                    </a:ext>
                  </a:extLst>
                </a:hlinkClick>
              </a:rPr>
              <a:t> 245 </a:t>
            </a:r>
            <a:r>
              <a:rPr lang="en-US" sz="1400" b="1" dirty="0">
                <a:solidFill>
                  <a:srgbClr val="0000CC"/>
                </a:solidFill>
              </a:rPr>
              <a:t>] </a:t>
            </a:r>
          </a:p>
          <a:p>
            <a:pPr marL="342900" lvl="2" indent="-342900">
              <a:spcBef>
                <a:spcPts val="300"/>
              </a:spcBef>
              <a:spcAft>
                <a:spcPts val="0"/>
              </a:spcAft>
              <a:buFont typeface="+mj-lt"/>
              <a:buAutoNum type="arabicPeriod"/>
              <a:defRPr/>
            </a:pPr>
            <a:r>
              <a:rPr lang="en-US" sz="1400" b="1" dirty="0">
                <a:solidFill>
                  <a:schemeClr val="tx1"/>
                </a:solidFill>
              </a:rPr>
              <a:t>Proposed modification to Recommendation ITU-R M.1801-2 </a:t>
            </a:r>
            <a:r>
              <a:rPr lang="en-US" sz="1400" b="1" dirty="0">
                <a:solidFill>
                  <a:srgbClr val="0000CC"/>
                </a:solidFill>
              </a:rPr>
              <a:t>[ </a:t>
            </a:r>
            <a:r>
              <a:rPr lang="en-US" sz="1400" b="1" dirty="0">
                <a:solidFill>
                  <a:srgbClr val="0000CC"/>
                </a:solidFill>
                <a:hlinkClick r:id="rId10">
                  <a:extLst>
                    <a:ext uri="{A12FA001-AC4F-418D-AE19-62706E023703}">
                      <ahyp:hlinkClr xmlns:ahyp="http://schemas.microsoft.com/office/drawing/2018/hyperlinkcolor" val="tx"/>
                    </a:ext>
                  </a:extLst>
                </a:hlinkClick>
              </a:rPr>
              <a:t>246 </a:t>
            </a:r>
            <a:r>
              <a:rPr lang="en-US" sz="1400" b="1" dirty="0">
                <a:solidFill>
                  <a:srgbClr val="0000CC"/>
                </a:solidFill>
              </a:rPr>
              <a:t>] </a:t>
            </a:r>
          </a:p>
          <a:p>
            <a:pPr marL="0" lvl="2" indent="0">
              <a:spcBef>
                <a:spcPts val="300"/>
              </a:spcBef>
              <a:spcAft>
                <a:spcPts val="0"/>
              </a:spcAft>
              <a:defRPr/>
            </a:pPr>
            <a:r>
              <a:rPr lang="en-US" sz="1400" b="1" dirty="0">
                <a:cs typeface="+mn-cs"/>
              </a:rPr>
              <a:t>IEEE 802 contributions to WP5A Nov 2021 Meeting under agenda item RLAN characteristics</a:t>
            </a:r>
            <a:endParaRPr lang="en-US" sz="14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400" b="0" kern="1200" dirty="0">
                <a:solidFill>
                  <a:srgbClr val="0000CC"/>
                </a:solidFill>
                <a:latin typeface="Times New Roman" panose="02020603050405020304" pitchFamily="18" charset="0"/>
                <a:ea typeface="MS Gothic" panose="020B0609070205080204" pitchFamily="49" charset="-128"/>
              </a:rPr>
              <a:t>   </a:t>
            </a:r>
            <a:endParaRPr lang="en-US" sz="140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40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40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40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400" b="1" dirty="0">
                <a:cs typeface="+mn-cs"/>
              </a:rPr>
              <a:t>IEEE 802 contributions to WP5A Nov 2021 Meeting under agenda item RLAN characteristics</a:t>
            </a:r>
          </a:p>
          <a:p>
            <a:pPr marL="342900" lvl="2" indent="-342900">
              <a:spcBef>
                <a:spcPts val="300"/>
              </a:spcBef>
              <a:spcAft>
                <a:spcPts val="0"/>
              </a:spcAft>
              <a:buFont typeface="+mj-lt"/>
              <a:buAutoNum type="arabicPeriod"/>
              <a:defRPr/>
            </a:pPr>
            <a:r>
              <a:rPr lang="en-US" sz="14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400" b="1" dirty="0">
                <a:solidFill>
                  <a:srgbClr val="0000CC"/>
                </a:solidFill>
                <a:hlinkClick r:id="rId13">
                  <a:extLst>
                    <a:ext uri="{A12FA001-AC4F-418D-AE19-62706E023703}">
                      <ahyp:hlinkClr xmlns:ahyp="http://schemas.microsoft.com/office/drawing/2018/hyperlinkcolor" val="tx"/>
                    </a:ext>
                  </a:extLst>
                </a:hlinkClick>
              </a:rPr>
              <a:t>[ 547 ]</a:t>
            </a:r>
            <a:r>
              <a:rPr lang="en-US" sz="1400" dirty="0">
                <a:solidFill>
                  <a:srgbClr val="0000CC"/>
                </a:solidFill>
              </a:rPr>
              <a:t>   </a:t>
            </a:r>
            <a:endParaRPr lang="en-US" sz="140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4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400" b="1" dirty="0">
                <a:solidFill>
                  <a:srgbClr val="0000CC"/>
                </a:solidFill>
                <a:hlinkClick r:id="rId14">
                  <a:extLst>
                    <a:ext uri="{A12FA001-AC4F-418D-AE19-62706E023703}">
                      <ahyp:hlinkClr xmlns:ahyp="http://schemas.microsoft.com/office/drawing/2018/hyperlinkcolor" val="tx"/>
                    </a:ext>
                  </a:extLst>
                </a:hlinkClick>
              </a:rPr>
              <a:t>[ 546 ]</a:t>
            </a:r>
            <a:r>
              <a:rPr lang="en-US" sz="1400" dirty="0">
                <a:solidFill>
                  <a:srgbClr val="0000CC"/>
                </a:solidFill>
              </a:rPr>
              <a:t> </a:t>
            </a:r>
            <a:endParaRPr lang="en-US" sz="14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September 2022</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ctr">
            <a:normAutofit/>
          </a:bodyPr>
          <a:lstStyle/>
          <a:p>
            <a:r>
              <a:rPr lang="en-US" altLang="en-US" dirty="0"/>
              <a:t>Updates from ITU-R WP 5A</a:t>
            </a:r>
          </a:p>
        </p:txBody>
      </p:sp>
      <p:sp>
        <p:nvSpPr>
          <p:cNvPr id="6147" name="Content Placeholder 2"/>
          <p:cNvSpPr>
            <a:spLocks noGrp="1"/>
          </p:cNvSpPr>
          <p:nvPr>
            <p:ph idx="1"/>
          </p:nvPr>
        </p:nvSpPr>
        <p:spPr>
          <a:xfrm>
            <a:off x="942976" y="1573210"/>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Geneva, 23 May - 3 June 2022</a:t>
            </a:r>
          </a:p>
          <a:p>
            <a:pPr marL="0" lvl="2" indent="0">
              <a:spcBef>
                <a:spcPts val="300"/>
              </a:spcBef>
              <a:spcAft>
                <a:spcPts val="0"/>
              </a:spcAft>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0" lvl="2" indent="0">
              <a:spcBef>
                <a:spcPts val="300"/>
              </a:spcBef>
              <a:spcAft>
                <a:spcPts val="0"/>
              </a:spcAft>
              <a:defRPr/>
            </a:pPr>
            <a:endParaRPr lang="en-US" sz="2800" dirty="0"/>
          </a:p>
          <a:p>
            <a:pPr marL="0" lvl="2" indent="0">
              <a:spcBef>
                <a:spcPts val="300"/>
              </a:spcBef>
              <a:spcAft>
                <a:spcPts val="0"/>
              </a:spcAft>
              <a:defRPr/>
            </a:pPr>
            <a:endParaRPr lang="en-US" sz="2800" dirty="0"/>
          </a:p>
          <a:p>
            <a:pPr marL="342900" lvl="2" indent="-342900">
              <a:spcBef>
                <a:spcPts val="300"/>
              </a:spcBef>
              <a:spcAft>
                <a:spcPts val="0"/>
              </a:spcAft>
              <a:buFont typeface="Arial" panose="020B0604020202020204" pitchFamily="34" charset="0"/>
              <a:buChar char="•"/>
              <a:defRPr/>
            </a:pPr>
            <a:r>
              <a:rPr lang="en-US" sz="2000" dirty="0"/>
              <a:t>IEEE 802 Contributions</a:t>
            </a:r>
            <a:endParaRPr lang="en-US" sz="28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15</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September 2022</a:t>
            </a:r>
          </a:p>
        </p:txBody>
      </p:sp>
      <p:graphicFrame>
        <p:nvGraphicFramePr>
          <p:cNvPr id="6" name="Table 5">
            <a:extLst>
              <a:ext uri="{FF2B5EF4-FFF2-40B4-BE49-F238E27FC236}">
                <a16:creationId xmlns:a16="http://schemas.microsoft.com/office/drawing/2014/main" id="{EDD543A3-5366-4728-BE79-E6BBE068CA27}"/>
              </a:ext>
            </a:extLst>
          </p:cNvPr>
          <p:cNvGraphicFramePr>
            <a:graphicFrameLocks noGrp="1"/>
          </p:cNvGraphicFramePr>
          <p:nvPr>
            <p:extLst>
              <p:ext uri="{D42A27DB-BD31-4B8C-83A1-F6EECF244321}">
                <p14:modId xmlns:p14="http://schemas.microsoft.com/office/powerpoint/2010/main" val="2133627289"/>
              </p:ext>
            </p:extLst>
          </p:nvPr>
        </p:nvGraphicFramePr>
        <p:xfrm>
          <a:off x="985162" y="2286000"/>
          <a:ext cx="10024681" cy="1272225"/>
        </p:xfrm>
        <a:graphic>
          <a:graphicData uri="http://schemas.openxmlformats.org/drawingml/2006/table">
            <a:tbl>
              <a:tblPr firstRow="1" firstCol="1" lastRow="1" lastCol="1" bandRow="1" bandCol="1"/>
              <a:tblGrid>
                <a:gridCol w="2336086">
                  <a:extLst>
                    <a:ext uri="{9D8B030D-6E8A-4147-A177-3AD203B41FA5}">
                      <a16:colId xmlns:a16="http://schemas.microsoft.com/office/drawing/2014/main" val="707086549"/>
                    </a:ext>
                  </a:extLst>
                </a:gridCol>
                <a:gridCol w="7688595">
                  <a:extLst>
                    <a:ext uri="{9D8B030D-6E8A-4147-A177-3AD203B41FA5}">
                      <a16:colId xmlns:a16="http://schemas.microsoft.com/office/drawing/2014/main" val="2515921295"/>
                    </a:ext>
                  </a:extLst>
                </a:gridCol>
              </a:tblGrid>
              <a:tr h="303983">
                <a:tc gridSpan="2">
                  <a:txBody>
                    <a:bodyPr/>
                    <a:lstStyle/>
                    <a:p>
                      <a:pPr marL="0" marR="0" hangingPunct="0">
                        <a:spcBef>
                          <a:spcPts val="200"/>
                        </a:spcBef>
                        <a:spcAft>
                          <a:spcPts val="200"/>
                        </a:spcAft>
                        <a:tabLst>
                          <a:tab pos="720090" algn="l"/>
                          <a:tab pos="1188085" algn="l"/>
                          <a:tab pos="1440180" algn="l"/>
                          <a:tab pos="720090" algn="l"/>
                          <a:tab pos="1188085" algn="l"/>
                          <a:tab pos="1383030" algn="l"/>
                          <a:tab pos="1440180" algn="l"/>
                        </a:tabLst>
                      </a:pPr>
                      <a:r>
                        <a:rPr lang="en-CA" sz="1400" b="1" dirty="0">
                          <a:effectLst/>
                          <a:latin typeface="Arial" panose="020B0604020202020204" pitchFamily="34" charset="0"/>
                          <a:ea typeface="Times New Roman" panose="02020603050405020304" pitchFamily="18" charset="0"/>
                        </a:rPr>
                        <a:t>Working Group 2: Systems and standards (Chairman: </a:t>
                      </a:r>
                      <a:r>
                        <a:rPr lang="en-CA" sz="1400" b="1" u="sng" dirty="0">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Lang </a:t>
                      </a:r>
                      <a:r>
                        <a:rPr lang="en-CA" sz="1400" b="1" u="sng" dirty="0" err="1">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Baozhen</a:t>
                      </a:r>
                      <a:r>
                        <a:rPr lang="en-CA" sz="1400" b="1" dirty="0">
                          <a:solidFill>
                            <a:srgbClr val="000000"/>
                          </a:solidFill>
                          <a:effectLst/>
                          <a:latin typeface="Arial" panose="020B0604020202020204" pitchFamily="34" charset="0"/>
                          <a:ea typeface="Times New Roman" panose="02020603050405020304" pitchFamily="18" charset="0"/>
                        </a:rPr>
                        <a:t>, China)</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extLst>
                  <a:ext uri="{0D108BD9-81ED-4DB2-BD59-A6C34878D82A}">
                    <a16:rowId xmlns:a16="http://schemas.microsoft.com/office/drawing/2014/main" val="2698852561"/>
                  </a:ext>
                </a:extLst>
              </a:tr>
              <a:tr h="968242">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400" b="1" dirty="0">
                          <a:solidFill>
                            <a:srgbClr val="000000"/>
                          </a:solidFill>
                          <a:effectLst/>
                          <a:latin typeface="Arial" panose="020B0604020202020204" pitchFamily="34" charset="0"/>
                          <a:ea typeface="Times New Roman" panose="02020603050405020304" pitchFamily="18" charset="0"/>
                        </a:rPr>
                        <a:t>Broadband Wireless Access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tc>
                  <a:txBody>
                    <a:bodyPr/>
                    <a:lstStyle/>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400" i="1" u="sng" dirty="0">
                          <a:solidFill>
                            <a:srgbClr val="000000"/>
                          </a:solidFill>
                          <a:effectLst/>
                          <a:latin typeface="Arial" panose="020B0604020202020204" pitchFamily="34" charset="0"/>
                          <a:ea typeface="Times New Roman" panose="02020603050405020304" pitchFamily="18" charset="0"/>
                        </a:rPr>
                        <a:t>Rec. </a:t>
                      </a:r>
                      <a:r>
                        <a:rPr lang="en-CA" sz="1400" i="1" dirty="0">
                          <a:solidFill>
                            <a:srgbClr val="000000"/>
                          </a:solidFill>
                          <a:effectLst/>
                          <a:latin typeface="Arial" panose="020B0604020202020204" pitchFamily="34" charset="0"/>
                          <a:ea typeface="Times New Roman" panose="02020603050405020304" pitchFamily="18" charset="0"/>
                        </a:rPr>
                        <a:t>ITU-R </a:t>
                      </a:r>
                      <a:r>
                        <a:rPr lang="en-CA" sz="1400" i="1" u="sng" dirty="0">
                          <a:solidFill>
                            <a:srgbClr val="000000"/>
                          </a:solidFill>
                          <a:effectLst/>
                          <a:latin typeface="Arial" panose="020B0604020202020204" pitchFamily="34" charset="0"/>
                          <a:ea typeface="Times New Roman" panose="02020603050405020304" pitchFamily="18" charset="0"/>
                        </a:rPr>
                        <a:t>M.1801: </a:t>
                      </a:r>
                      <a:r>
                        <a:rPr lang="en-CA" sz="1400" u="sng" dirty="0">
                          <a:solidFill>
                            <a:srgbClr val="0000CC"/>
                          </a:solidFill>
                          <a:effectLs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491</a:t>
                      </a:r>
                      <a:r>
                        <a:rPr lang="en-CA" sz="1400" u="sng" dirty="0">
                          <a:solidFill>
                            <a:srgbClr val="0000CC"/>
                          </a:solidFill>
                          <a:effectLst/>
                          <a:latin typeface="Arial" panose="020B0604020202020204" pitchFamily="34" charset="0"/>
                          <a:ea typeface="Times New Roman" panose="02020603050405020304" pitchFamily="18" charset="0"/>
                        </a:rPr>
                        <a:t> </a:t>
                      </a:r>
                      <a:r>
                        <a:rPr lang="en-GB" sz="1400" u="sng" dirty="0">
                          <a:solidFill>
                            <a:srgbClr val="0000CC"/>
                          </a:solidFill>
                          <a:effectLst/>
                          <a:latin typeface="Arial" panose="020B06040202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(WP5A); </a:t>
                      </a:r>
                      <a:r>
                        <a:rPr lang="en-CA" sz="1400" u="sng" dirty="0">
                          <a:solidFill>
                            <a:srgbClr val="0000CC"/>
                          </a:solidFill>
                          <a:effectLst/>
                          <a:latin typeface="Arial" panose="020B06040202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540</a:t>
                      </a:r>
                      <a:r>
                        <a:rPr lang="en-CA" sz="1400" u="sng" dirty="0">
                          <a:solidFill>
                            <a:srgbClr val="000000"/>
                          </a:solidFill>
                          <a:effectLst/>
                          <a:latin typeface="Arial" panose="020B0604020202020204" pitchFamily="34" charset="0"/>
                          <a:ea typeface="Times New Roman" panose="02020603050405020304" pitchFamily="18" charset="0"/>
                        </a:rPr>
                        <a:t> (Canada); </a:t>
                      </a:r>
                      <a:r>
                        <a:rPr lang="en-CA" sz="1400" u="sng" dirty="0">
                          <a:solidFill>
                            <a:srgbClr val="0000CC"/>
                          </a:solidFill>
                          <a:effectLst/>
                          <a:latin typeface="Arial" panose="020B06040202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547</a:t>
                      </a:r>
                      <a:r>
                        <a:rPr lang="en-CA" sz="1400" u="sng" dirty="0">
                          <a:solidFill>
                            <a:srgbClr val="000000"/>
                          </a:solidFill>
                          <a:effectLst/>
                          <a:latin typeface="Arial" panose="020B0604020202020204" pitchFamily="34" charset="0"/>
                          <a:ea typeface="Times New Roman" panose="02020603050405020304" pitchFamily="18" charset="0"/>
                        </a:rPr>
                        <a:t> (IEEE);</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576</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(XGP Forum)</a:t>
                      </a:r>
                      <a:endParaRPr lang="en-US" sz="14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400" i="1" u="sng" dirty="0">
                          <a:solidFill>
                            <a:srgbClr val="000000"/>
                          </a:solidFill>
                          <a:effectLst/>
                          <a:latin typeface="Arial" panose="020B0604020202020204" pitchFamily="34" charset="0"/>
                          <a:ea typeface="Times New Roman" panose="02020603050405020304" pitchFamily="18" charset="0"/>
                        </a:rPr>
                        <a:t>Rec. </a:t>
                      </a:r>
                      <a:r>
                        <a:rPr lang="en-CA" sz="1400" i="1" dirty="0">
                          <a:solidFill>
                            <a:srgbClr val="000000"/>
                          </a:solidFill>
                          <a:effectLst/>
                          <a:latin typeface="Arial" panose="020B0604020202020204" pitchFamily="34" charset="0"/>
                          <a:ea typeface="Times New Roman" panose="02020603050405020304" pitchFamily="18" charset="0"/>
                        </a:rPr>
                        <a:t>ITU-R </a:t>
                      </a:r>
                      <a:r>
                        <a:rPr lang="en-CA" sz="1400" i="1" u="sng" dirty="0">
                          <a:solidFill>
                            <a:srgbClr val="000000"/>
                          </a:solidFill>
                          <a:effectLst/>
                          <a:latin typeface="Arial" panose="020B0604020202020204" pitchFamily="34" charset="0"/>
                          <a:ea typeface="Times New Roman" panose="02020603050405020304" pitchFamily="18" charset="0"/>
                        </a:rPr>
                        <a:t>M.1450: </a:t>
                      </a:r>
                      <a:r>
                        <a:rPr lang="en-CA" sz="1400" u="sng" dirty="0">
                          <a:solidFill>
                            <a:srgbClr val="0000CC"/>
                          </a:solidFill>
                          <a:effectLs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491</a:t>
                      </a:r>
                      <a:r>
                        <a:rPr lang="en-CA" sz="1400" u="sng" dirty="0">
                          <a:solidFill>
                            <a:srgbClr val="0000CC"/>
                          </a:solidFill>
                          <a:effectLst/>
                          <a:latin typeface="Arial" panose="020B0604020202020204" pitchFamily="34" charset="0"/>
                          <a:ea typeface="Times New Roman" panose="02020603050405020304" pitchFamily="18" charset="0"/>
                        </a:rPr>
                        <a:t> </a:t>
                      </a:r>
                      <a:r>
                        <a:rPr lang="en-GB" sz="1400" u="sng" dirty="0">
                          <a:solidFill>
                            <a:srgbClr val="0000CC"/>
                          </a:solidFill>
                          <a:effectLst/>
                          <a:latin typeface="Arial" panose="020B06040202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Annex 15</a:t>
                      </a:r>
                      <a:r>
                        <a:rPr lang="en-GB"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(WP5A)</a:t>
                      </a:r>
                      <a:r>
                        <a:rPr lang="en-GB" sz="1400" u="sng" dirty="0">
                          <a:solidFill>
                            <a:srgbClr val="000000"/>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9">
                            <a:extLst>
                              <a:ext uri="{A12FA001-AC4F-418D-AE19-62706E023703}">
                                <ahyp:hlinkClr xmlns:ahyp="http://schemas.microsoft.com/office/drawing/2018/hyperlinkcolor" val="tx"/>
                              </a:ext>
                            </a:extLst>
                          </a:hlinkClick>
                        </a:rPr>
                        <a:t>526</a:t>
                      </a:r>
                      <a:r>
                        <a:rPr lang="en-CA" sz="1400" u="sng" dirty="0">
                          <a:solidFill>
                            <a:srgbClr val="0000FF"/>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(ETSI); </a:t>
                      </a:r>
                      <a:r>
                        <a:rPr lang="en-CA" sz="1400" u="sng" dirty="0">
                          <a:solidFill>
                            <a:srgbClr val="0000CC"/>
                          </a:solidFill>
                          <a:effectLst/>
                          <a:latin typeface="Arial" panose="020B0604020202020204" pitchFamily="34" charset="0"/>
                          <a:ea typeface="Times New Roman" panose="02020603050405020304" pitchFamily="18" charset="0"/>
                          <a:hlinkClick r:id="rId10">
                            <a:extLst>
                              <a:ext uri="{A12FA001-AC4F-418D-AE19-62706E023703}">
                                <ahyp:hlinkClr xmlns:ahyp="http://schemas.microsoft.com/office/drawing/2018/hyperlinkcolor" val="tx"/>
                              </a:ext>
                            </a:extLst>
                          </a:hlinkClick>
                        </a:rPr>
                        <a:t>535</a:t>
                      </a:r>
                      <a:r>
                        <a:rPr lang="en-CA" sz="1400" u="sng" dirty="0">
                          <a:solidFill>
                            <a:srgbClr val="000000"/>
                          </a:solidFill>
                          <a:effectLst/>
                          <a:latin typeface="Arial" panose="020B0604020202020204" pitchFamily="34" charset="0"/>
                          <a:ea typeface="Times New Roman" panose="02020603050405020304" pitchFamily="18" charset="0"/>
                        </a:rPr>
                        <a:t> (Korea); </a:t>
                      </a:r>
                      <a:r>
                        <a:rPr lang="en-CA" sz="1400" u="sng" dirty="0">
                          <a:solidFill>
                            <a:srgbClr val="0000CC"/>
                          </a:solidFill>
                          <a:effectLst/>
                          <a:latin typeface="Arial" panose="020B06040202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546</a:t>
                      </a:r>
                      <a:r>
                        <a:rPr lang="en-CA" sz="1400" u="sng" dirty="0">
                          <a:solidFill>
                            <a:srgbClr val="000000"/>
                          </a:solidFill>
                          <a:effectLst/>
                          <a:latin typeface="Arial" panose="020B0604020202020204" pitchFamily="34" charset="0"/>
                          <a:ea typeface="Times New Roman" panose="02020603050405020304" pitchFamily="18" charset="0"/>
                        </a:rPr>
                        <a:t> (IEEE); </a:t>
                      </a:r>
                      <a:br>
                        <a:rPr lang="en-CA" sz="1400" u="sng" dirty="0">
                          <a:solidFill>
                            <a:srgbClr val="000000"/>
                          </a:solidFill>
                          <a:effectLst/>
                          <a:latin typeface="Arial" panose="020B0604020202020204" pitchFamily="34" charset="0"/>
                          <a:ea typeface="Times New Roman" panose="02020603050405020304" pitchFamily="18" charset="0"/>
                        </a:rPr>
                      </a:br>
                      <a:r>
                        <a:rPr lang="en-CA" sz="1400" u="sng" dirty="0">
                          <a:solidFill>
                            <a:srgbClr val="0000CC"/>
                          </a:solidFill>
                          <a:effectLst/>
                          <a:latin typeface="Arial" panose="020B0604020202020204" pitchFamily="34" charset="0"/>
                          <a:ea typeface="Times New Roman" panose="02020603050405020304" pitchFamily="18" charset="0"/>
                          <a:hlinkClick r:id="rId12">
                            <a:extLst>
                              <a:ext uri="{A12FA001-AC4F-418D-AE19-62706E023703}">
                                <ahyp:hlinkClr xmlns:ahyp="http://schemas.microsoft.com/office/drawing/2018/hyperlinkcolor" val="tx"/>
                              </a:ext>
                            </a:extLst>
                          </a:hlinkClick>
                        </a:rPr>
                        <a:t>548</a:t>
                      </a:r>
                      <a:r>
                        <a:rPr lang="en-CA" sz="1400" u="sng" dirty="0">
                          <a:solidFill>
                            <a:srgbClr val="000000"/>
                          </a:solidFill>
                          <a:effectLst/>
                          <a:latin typeface="Arial" panose="020B0604020202020204" pitchFamily="34" charset="0"/>
                          <a:ea typeface="Times New Roman" panose="02020603050405020304" pitchFamily="18" charset="0"/>
                        </a:rPr>
                        <a:t> (China);</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13">
                            <a:extLst>
                              <a:ext uri="{A12FA001-AC4F-418D-AE19-62706E023703}">
                                <ahyp:hlinkClr xmlns:ahyp="http://schemas.microsoft.com/office/drawing/2018/hyperlinkcolor" val="tx"/>
                              </a:ext>
                            </a:extLst>
                          </a:hlinkClick>
                        </a:rPr>
                        <a:t>568</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(Japan)</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extLst>
                  <a:ext uri="{0D108BD9-81ED-4DB2-BD59-A6C34878D82A}">
                    <a16:rowId xmlns:a16="http://schemas.microsoft.com/office/drawing/2014/main" val="3552080529"/>
                  </a:ext>
                </a:extLst>
              </a:tr>
            </a:tbl>
          </a:graphicData>
        </a:graphic>
      </p:graphicFrame>
      <p:graphicFrame>
        <p:nvGraphicFramePr>
          <p:cNvPr id="11" name="Table 10">
            <a:extLst>
              <a:ext uri="{FF2B5EF4-FFF2-40B4-BE49-F238E27FC236}">
                <a16:creationId xmlns:a16="http://schemas.microsoft.com/office/drawing/2014/main" id="{214A8D81-ACA4-4292-AE9A-B5CF4982F93A}"/>
              </a:ext>
            </a:extLst>
          </p:cNvPr>
          <p:cNvGraphicFramePr>
            <a:graphicFrameLocks noGrp="1"/>
          </p:cNvGraphicFramePr>
          <p:nvPr>
            <p:extLst>
              <p:ext uri="{D42A27DB-BD31-4B8C-83A1-F6EECF244321}">
                <p14:modId xmlns:p14="http://schemas.microsoft.com/office/powerpoint/2010/main" val="278731467"/>
              </p:ext>
            </p:extLst>
          </p:nvPr>
        </p:nvGraphicFramePr>
        <p:xfrm>
          <a:off x="1180043" y="4800600"/>
          <a:ext cx="9829800" cy="1148080"/>
        </p:xfrm>
        <a:graphic>
          <a:graphicData uri="http://schemas.openxmlformats.org/drawingml/2006/table">
            <a:tbl>
              <a:tblPr/>
              <a:tblGrid>
                <a:gridCol w="92054">
                  <a:extLst>
                    <a:ext uri="{9D8B030D-6E8A-4147-A177-3AD203B41FA5}">
                      <a16:colId xmlns:a16="http://schemas.microsoft.com/office/drawing/2014/main" val="1719737100"/>
                    </a:ext>
                  </a:extLst>
                </a:gridCol>
                <a:gridCol w="902126">
                  <a:extLst>
                    <a:ext uri="{9D8B030D-6E8A-4147-A177-3AD203B41FA5}">
                      <a16:colId xmlns:a16="http://schemas.microsoft.com/office/drawing/2014/main" val="1054783438"/>
                    </a:ext>
                  </a:extLst>
                </a:gridCol>
                <a:gridCol w="7553452">
                  <a:extLst>
                    <a:ext uri="{9D8B030D-6E8A-4147-A177-3AD203B41FA5}">
                      <a16:colId xmlns:a16="http://schemas.microsoft.com/office/drawing/2014/main" val="2072246979"/>
                    </a:ext>
                  </a:extLst>
                </a:gridCol>
                <a:gridCol w="1282168">
                  <a:extLst>
                    <a:ext uri="{9D8B030D-6E8A-4147-A177-3AD203B41FA5}">
                      <a16:colId xmlns:a16="http://schemas.microsoft.com/office/drawing/2014/main" val="3422114436"/>
                    </a:ext>
                  </a:extLst>
                </a:gridCol>
              </a:tblGrid>
              <a:tr h="0">
                <a:tc>
                  <a:txBody>
                    <a:bodyPr/>
                    <a:lstStyle/>
                    <a:p>
                      <a:r>
                        <a:rPr lang="en-US"/>
                        <a:t> </a:t>
                      </a:r>
                    </a:p>
                  </a:txBody>
                  <a:tcPr marL="12700" marR="12700" marT="12700" marB="12700">
                    <a:lnL>
                      <a:noFill/>
                    </a:lnL>
                    <a:lnR>
                      <a:noFill/>
                    </a:lnR>
                    <a:lnT>
                      <a:noFill/>
                    </a:lnT>
                    <a:lnB>
                      <a:noFill/>
                    </a:lnB>
                    <a:solidFill>
                      <a:srgbClr val="E6EAFF"/>
                    </a:solidFill>
                  </a:tcPr>
                </a:tc>
                <a:tc>
                  <a:txBody>
                    <a:bodyPr/>
                    <a:lstStyle/>
                    <a:p>
                      <a:r>
                        <a:rPr lang="en-US" b="1" dirty="0">
                          <a:solidFill>
                            <a:srgbClr val="0000CC"/>
                          </a:solidFill>
                          <a:hlinkClick r:id="rId14">
                            <a:extLst>
                              <a:ext uri="{A12FA001-AC4F-418D-AE19-62706E023703}">
                                <ahyp:hlinkClr xmlns:ahyp="http://schemas.microsoft.com/office/drawing/2018/hyperlinkcolor" val="tx"/>
                              </a:ext>
                            </a:extLst>
                          </a:hlinkClick>
                        </a:rPr>
                        <a:t>[ 547 ]</a:t>
                      </a:r>
                      <a:r>
                        <a:rPr lang="en-US" dirty="0">
                          <a:solidFill>
                            <a:srgbClr val="0000CC"/>
                          </a:solidFill>
                        </a:rPr>
                        <a:t>   </a:t>
                      </a:r>
                      <a:br>
                        <a:rPr lang="en-US" dirty="0">
                          <a:solidFill>
                            <a:srgbClr val="0000CC"/>
                          </a:solidFill>
                        </a:rPr>
                      </a:br>
                      <a:r>
                        <a:rPr lang="en-US"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dirty="0"/>
                        <a:t>Proposed modification to Recommendation ITU-R M.1801-2    </a:t>
                      </a:r>
                    </a:p>
                  </a:txBody>
                  <a:tcPr marL="12700" marR="12700" marT="12700" marB="12700">
                    <a:lnL>
                      <a:noFill/>
                    </a:lnL>
                    <a:lnR>
                      <a:noFill/>
                    </a:lnR>
                    <a:lnT>
                      <a:noFill/>
                    </a:lnT>
                    <a:lnB>
                      <a:noFill/>
                    </a:lnB>
                    <a:solidFill>
                      <a:srgbClr val="E6EAFF"/>
                    </a:solidFill>
                  </a:tcPr>
                </a:tc>
                <a:tc>
                  <a:txBody>
                    <a:bodyPr/>
                    <a:lstStyle/>
                    <a:p>
                      <a:r>
                        <a:rPr lang="en-US" dirty="0">
                          <a:solidFill>
                            <a:srgbClr val="0000CC"/>
                          </a:solidFill>
                          <a:hlinkClick r:id="rId15">
                            <a:extLst>
                              <a:ext uri="{A12FA001-AC4F-418D-AE19-62706E023703}">
                                <ahyp:hlinkClr xmlns:ahyp="http://schemas.microsoft.com/office/drawing/2018/hyperlinkcolor" val="tx"/>
                              </a:ext>
                            </a:extLst>
                          </a:hlinkClick>
                        </a:rPr>
                        <a:t>IEEE</a:t>
                      </a:r>
                      <a:r>
                        <a:rPr lang="en-US"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624981223"/>
                  </a:ext>
                </a:extLst>
              </a:tr>
              <a:tr h="0">
                <a:tc>
                  <a:txBody>
                    <a:bodyPr/>
                    <a:lstStyle/>
                    <a:p>
                      <a:r>
                        <a:rPr lang="en-US">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b="1" dirty="0">
                          <a:solidFill>
                            <a:srgbClr val="0000CC"/>
                          </a:solidFill>
                          <a:hlinkClick r:id="rId16">
                            <a:extLst>
                              <a:ext uri="{A12FA001-AC4F-418D-AE19-62706E023703}">
                                <ahyp:hlinkClr xmlns:ahyp="http://schemas.microsoft.com/office/drawing/2018/hyperlinkcolor" val="tx"/>
                              </a:ext>
                            </a:extLst>
                          </a:hlinkClick>
                        </a:rPr>
                        <a:t>[ 546 ]</a:t>
                      </a:r>
                      <a:r>
                        <a:rPr lang="en-US" dirty="0">
                          <a:solidFill>
                            <a:srgbClr val="0000CC"/>
                          </a:solidFill>
                        </a:rPr>
                        <a:t>   </a:t>
                      </a:r>
                      <a:br>
                        <a:rPr lang="en-US" dirty="0">
                          <a:solidFill>
                            <a:srgbClr val="0000CC"/>
                          </a:solidFill>
                        </a:rPr>
                      </a:br>
                      <a:r>
                        <a:rPr lang="en-US"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dirty="0"/>
                        <a:t>Proposed modification to Recommendation ITU-R M.1450-5 - Characteristics of broadband radio local area networks    </a:t>
                      </a:r>
                    </a:p>
                  </a:txBody>
                  <a:tcPr marL="12700" marR="12700" marT="12700" marB="12700">
                    <a:lnL>
                      <a:noFill/>
                    </a:lnL>
                    <a:lnR>
                      <a:noFill/>
                    </a:lnR>
                    <a:lnT>
                      <a:noFill/>
                    </a:lnT>
                    <a:lnB>
                      <a:noFill/>
                    </a:lnB>
                    <a:solidFill>
                      <a:srgbClr val="FFFFFF"/>
                    </a:solidFill>
                  </a:tcPr>
                </a:tc>
                <a:tc>
                  <a:txBody>
                    <a:bodyPr/>
                    <a:lstStyle/>
                    <a:p>
                      <a:r>
                        <a:rPr lang="en-US" dirty="0">
                          <a:solidFill>
                            <a:srgbClr val="0000CC"/>
                          </a:solidFill>
                          <a:hlinkClick r:id="rId15">
                            <a:extLst>
                              <a:ext uri="{A12FA001-AC4F-418D-AE19-62706E023703}">
                                <ahyp:hlinkClr xmlns:ahyp="http://schemas.microsoft.com/office/drawing/2018/hyperlinkcolor" val="tx"/>
                              </a:ext>
                            </a:extLst>
                          </a:hlinkClick>
                        </a:rPr>
                        <a:t>IEEE</a:t>
                      </a:r>
                      <a:r>
                        <a:rPr lang="en-US"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1399195894"/>
                  </a:ext>
                </a:extLst>
              </a:tr>
            </a:tbl>
          </a:graphicData>
        </a:graphic>
      </p:graphicFrame>
    </p:spTree>
    <p:extLst>
      <p:ext uri="{BB962C8B-B14F-4D97-AF65-F5344CB8AC3E}">
        <p14:creationId xmlns:p14="http://schemas.microsoft.com/office/powerpoint/2010/main" val="3627640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Other Related Contributions on M.1801</a:t>
            </a:r>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r>
              <a:rPr lang="en-US" sz="2400" dirty="0"/>
              <a:t>Other Related Contributions on M.1450</a:t>
            </a:r>
          </a:p>
          <a:p>
            <a:pPr marL="342900" lvl="2" indent="-342900">
              <a:spcBef>
                <a:spcPts val="300"/>
              </a:spcBef>
              <a:spcAft>
                <a:spcPts val="0"/>
              </a:spcAft>
              <a:buFont typeface="Arial" panose="020B0604020202020204" pitchFamily="34" charset="0"/>
              <a:buChar char="•"/>
              <a:defRPr/>
            </a:pPr>
            <a:endParaRPr lang="en-US" sz="2400" dirty="0"/>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16</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September 2022</a:t>
            </a:r>
          </a:p>
        </p:txBody>
      </p:sp>
      <p:graphicFrame>
        <p:nvGraphicFramePr>
          <p:cNvPr id="2" name="Table 1">
            <a:extLst>
              <a:ext uri="{FF2B5EF4-FFF2-40B4-BE49-F238E27FC236}">
                <a16:creationId xmlns:a16="http://schemas.microsoft.com/office/drawing/2014/main" id="{3474197F-6CDC-40C8-A823-109C1C0A60C0}"/>
              </a:ext>
            </a:extLst>
          </p:cNvPr>
          <p:cNvGraphicFramePr>
            <a:graphicFrameLocks noGrp="1"/>
          </p:cNvGraphicFramePr>
          <p:nvPr>
            <p:extLst>
              <p:ext uri="{D42A27DB-BD31-4B8C-83A1-F6EECF244321}">
                <p14:modId xmlns:p14="http://schemas.microsoft.com/office/powerpoint/2010/main" val="3282304877"/>
              </p:ext>
            </p:extLst>
          </p:nvPr>
        </p:nvGraphicFramePr>
        <p:xfrm>
          <a:off x="926358" y="1820629"/>
          <a:ext cx="10438767" cy="2794000"/>
        </p:xfrm>
        <a:graphic>
          <a:graphicData uri="http://schemas.openxmlformats.org/drawingml/2006/table">
            <a:tbl>
              <a:tblPr/>
              <a:tblGrid>
                <a:gridCol w="914399">
                  <a:extLst>
                    <a:ext uri="{9D8B030D-6E8A-4147-A177-3AD203B41FA5}">
                      <a16:colId xmlns:a16="http://schemas.microsoft.com/office/drawing/2014/main" val="928009435"/>
                    </a:ext>
                  </a:extLst>
                </a:gridCol>
                <a:gridCol w="6477000">
                  <a:extLst>
                    <a:ext uri="{9D8B030D-6E8A-4147-A177-3AD203B41FA5}">
                      <a16:colId xmlns:a16="http://schemas.microsoft.com/office/drawing/2014/main" val="1112081529"/>
                    </a:ext>
                  </a:extLst>
                </a:gridCol>
                <a:gridCol w="3047368">
                  <a:extLst>
                    <a:ext uri="{9D8B030D-6E8A-4147-A177-3AD203B41FA5}">
                      <a16:colId xmlns:a16="http://schemas.microsoft.com/office/drawing/2014/main" val="2493061833"/>
                    </a:ext>
                  </a:extLst>
                </a:gridCol>
              </a:tblGrid>
              <a:tr h="0">
                <a:tc>
                  <a:txBody>
                    <a:bodyPr/>
                    <a:lstStyle/>
                    <a:p>
                      <a:r>
                        <a:rPr lang="en-US" sz="1800" b="1" dirty="0">
                          <a:solidFill>
                            <a:srgbClr val="0000CC"/>
                          </a:solidFill>
                          <a:hlinkClick r:id="rId2">
                            <a:extLst>
                              <a:ext uri="{A12FA001-AC4F-418D-AE19-62706E023703}">
                                <ahyp:hlinkClr xmlns:ahyp="http://schemas.microsoft.com/office/drawing/2018/hyperlinkcolor" val="tx"/>
                              </a:ext>
                            </a:extLst>
                          </a:hlinkClick>
                        </a:rPr>
                        <a:t>[ 540 ]</a:t>
                      </a:r>
                      <a:r>
                        <a:rPr lang="en-US" sz="1800" dirty="0">
                          <a:solidFill>
                            <a:srgbClr val="0000CC"/>
                          </a:solidFill>
                        </a:rPr>
                        <a:t>   </a:t>
                      </a:r>
                      <a:br>
                        <a:rPr lang="en-US" sz="1800" dirty="0">
                          <a:solidFill>
                            <a:srgbClr val="0000CC"/>
                          </a:solidFill>
                        </a:rPr>
                      </a:br>
                      <a:r>
                        <a:rPr lang="en-US" sz="18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800" kern="1200" dirty="0">
                          <a:solidFill>
                            <a:schemeClr val="tx1"/>
                          </a:solidFill>
                          <a:latin typeface="+mn-lt"/>
                          <a:ea typeface="+mn-ea"/>
                          <a:cs typeface="+mn-cs"/>
                        </a:rPr>
                        <a:t>Frequencies used by systems based on radio interface standards for broadband wireless access</a:t>
                      </a:r>
                    </a:p>
                    <a:p>
                      <a:pPr marL="285750" indent="-285750">
                        <a:buFont typeface="Arial" panose="020B0604020202020204" pitchFamily="34" charset="0"/>
                        <a:buChar char="•"/>
                      </a:pPr>
                      <a:r>
                        <a:rPr lang="en-US" sz="1800" kern="1200" dirty="0">
                          <a:solidFill>
                            <a:schemeClr val="tx1"/>
                          </a:solidFill>
                          <a:latin typeface="+mn-lt"/>
                          <a:ea typeface="+mn-ea"/>
                          <a:cs typeface="+mn-cs"/>
                        </a:rPr>
                        <a:t>Proposes to develop a new document complementing M.1801: Frequencies used by systems based on radio interface standards  for broadband wireless access</a:t>
                      </a:r>
                    </a:p>
                  </a:txBody>
                  <a:tcPr marL="12700" marR="12700" marT="12700" marB="12700">
                    <a:lnL>
                      <a:noFill/>
                    </a:lnL>
                    <a:lnR>
                      <a:noFill/>
                    </a:lnR>
                    <a:lnT>
                      <a:noFill/>
                    </a:lnT>
                    <a:lnB>
                      <a:noFill/>
                    </a:lnB>
                    <a:solidFill>
                      <a:srgbClr val="E6EAFF"/>
                    </a:solidFill>
                  </a:tcPr>
                </a:tc>
                <a:tc>
                  <a:txBody>
                    <a:bodyPr/>
                    <a:lstStyle/>
                    <a:p>
                      <a:r>
                        <a:rPr lang="en-US" sz="1800" dirty="0">
                          <a:solidFill>
                            <a:srgbClr val="0000CC"/>
                          </a:solidFill>
                          <a:hlinkClick r:id="rId3">
                            <a:extLst>
                              <a:ext uri="{A12FA001-AC4F-418D-AE19-62706E023703}">
                                <ahyp:hlinkClr xmlns:ahyp="http://schemas.microsoft.com/office/drawing/2018/hyperlinkcolor" val="tx"/>
                              </a:ext>
                            </a:extLst>
                          </a:hlinkClick>
                        </a:rPr>
                        <a:t>Canada</a:t>
                      </a:r>
                      <a:r>
                        <a:rPr lang="en-US" sz="18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438733964"/>
                  </a:ext>
                </a:extLst>
              </a:tr>
              <a:tr h="0">
                <a:tc>
                  <a:txBody>
                    <a:bodyPr/>
                    <a:lstStyle/>
                    <a:p>
                      <a:r>
                        <a:rPr lang="en-US" sz="1800" b="1" dirty="0">
                          <a:solidFill>
                            <a:srgbClr val="0000CC"/>
                          </a:solidFill>
                          <a:hlinkClick r:id="rId4">
                            <a:extLst>
                              <a:ext uri="{A12FA001-AC4F-418D-AE19-62706E023703}">
                                <ahyp:hlinkClr xmlns:ahyp="http://schemas.microsoft.com/office/drawing/2018/hyperlinkcolor" val="tx"/>
                              </a:ext>
                            </a:extLst>
                          </a:hlinkClick>
                        </a:rPr>
                        <a:t>[ 576 ]</a:t>
                      </a:r>
                      <a:r>
                        <a:rPr lang="en-US" sz="1800" dirty="0">
                          <a:solidFill>
                            <a:srgbClr val="0000CC"/>
                          </a:solidFill>
                        </a:rPr>
                        <a:t>   </a:t>
                      </a:r>
                      <a:br>
                        <a:rPr lang="en-US" sz="1800" dirty="0">
                          <a:solidFill>
                            <a:srgbClr val="0000CC"/>
                          </a:solidFill>
                        </a:rPr>
                      </a:br>
                      <a:r>
                        <a:rPr lang="en-US" sz="18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800" kern="1200" dirty="0">
                          <a:solidFill>
                            <a:schemeClr val="tx1"/>
                          </a:solidFill>
                          <a:latin typeface="+mn-lt"/>
                          <a:ea typeface="+mn-ea"/>
                          <a:cs typeface="+mn-cs"/>
                        </a:rPr>
                        <a:t>Reply liaison to request for input for a draft revision of Recommendation ITU-R M.1801-2 </a:t>
                      </a:r>
                    </a:p>
                    <a:p>
                      <a:pPr marL="285750" indent="-285750">
                        <a:buFont typeface="Arial" panose="020B0604020202020204" pitchFamily="34" charset="0"/>
                        <a:buChar char="•"/>
                      </a:pPr>
                      <a:r>
                        <a:rPr lang="en-US" sz="1800" kern="1200" dirty="0">
                          <a:solidFill>
                            <a:schemeClr val="tx1"/>
                          </a:solidFill>
                          <a:latin typeface="+mn-lt"/>
                          <a:ea typeface="+mn-ea"/>
                          <a:cs typeface="+mn-cs"/>
                        </a:rPr>
                        <a:t>Update from XPG Forum on Annex 7: “</a:t>
                      </a:r>
                      <a:r>
                        <a:rPr lang="en-US" sz="1800" kern="1200" dirty="0" err="1">
                          <a:solidFill>
                            <a:schemeClr val="tx1"/>
                          </a:solidFill>
                          <a:latin typeface="+mn-lt"/>
                          <a:ea typeface="+mn-ea"/>
                          <a:cs typeface="+mn-cs"/>
                        </a:rPr>
                        <a:t>eXtended</a:t>
                      </a:r>
                      <a:r>
                        <a:rPr lang="en-US" sz="1800" kern="1200" dirty="0">
                          <a:solidFill>
                            <a:schemeClr val="tx1"/>
                          </a:solidFill>
                          <a:latin typeface="+mn-lt"/>
                          <a:ea typeface="+mn-ea"/>
                          <a:cs typeface="+mn-cs"/>
                        </a:rPr>
                        <a:t> Global Platform: XGP” for broadband wireless access (BWA) systems in the mobile service</a:t>
                      </a:r>
                    </a:p>
                  </a:txBody>
                  <a:tcPr marL="12700" marR="12700" marT="12700" marB="12700">
                    <a:lnL>
                      <a:noFill/>
                    </a:lnL>
                    <a:lnR>
                      <a:noFill/>
                    </a:lnR>
                    <a:lnT>
                      <a:noFill/>
                    </a:lnT>
                    <a:lnB>
                      <a:noFill/>
                    </a:lnB>
                    <a:solidFill>
                      <a:srgbClr val="E6EAFF"/>
                    </a:solidFill>
                  </a:tcPr>
                </a:tc>
                <a:tc>
                  <a:txBody>
                    <a:bodyPr/>
                    <a:lstStyle/>
                    <a:p>
                      <a:r>
                        <a:rPr lang="en-US" sz="1800" dirty="0">
                          <a:solidFill>
                            <a:srgbClr val="0000CC"/>
                          </a:solidFill>
                          <a:hlinkClick r:id="rId5">
                            <a:extLst>
                              <a:ext uri="{A12FA001-AC4F-418D-AE19-62706E023703}">
                                <ahyp:hlinkClr xmlns:ahyp="http://schemas.microsoft.com/office/drawing/2018/hyperlinkcolor" val="tx"/>
                              </a:ext>
                            </a:extLst>
                          </a:hlinkClick>
                        </a:rPr>
                        <a:t>Director, BR</a:t>
                      </a:r>
                      <a:r>
                        <a:rPr lang="en-US" sz="18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4021307250"/>
                  </a:ext>
                </a:extLst>
              </a:tr>
            </a:tbl>
          </a:graphicData>
        </a:graphic>
      </p:graphicFrame>
    </p:spTree>
    <p:extLst>
      <p:ext uri="{BB962C8B-B14F-4D97-AF65-F5344CB8AC3E}">
        <p14:creationId xmlns:p14="http://schemas.microsoft.com/office/powerpoint/2010/main" val="2791506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Other Related Contributions on M.1450</a:t>
            </a:r>
          </a:p>
          <a:p>
            <a:pPr marL="342900" lvl="2" indent="-342900">
              <a:spcBef>
                <a:spcPts val="300"/>
              </a:spcBef>
              <a:spcAft>
                <a:spcPts val="0"/>
              </a:spcAft>
              <a:buFont typeface="Arial" panose="020B0604020202020204" pitchFamily="34" charset="0"/>
              <a:buChar char="•"/>
              <a:defRPr/>
            </a:pPr>
            <a:endParaRPr lang="en-US" sz="2400" dirty="0"/>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17</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September 2022</a:t>
            </a:r>
          </a:p>
        </p:txBody>
      </p:sp>
      <p:graphicFrame>
        <p:nvGraphicFramePr>
          <p:cNvPr id="8" name="Table 7">
            <a:extLst>
              <a:ext uri="{FF2B5EF4-FFF2-40B4-BE49-F238E27FC236}">
                <a16:creationId xmlns:a16="http://schemas.microsoft.com/office/drawing/2014/main" id="{4DDC417B-A924-4EBD-836B-CF23F7056D1F}"/>
              </a:ext>
            </a:extLst>
          </p:cNvPr>
          <p:cNvGraphicFramePr>
            <a:graphicFrameLocks noGrp="1"/>
          </p:cNvGraphicFramePr>
          <p:nvPr>
            <p:extLst>
              <p:ext uri="{D42A27DB-BD31-4B8C-83A1-F6EECF244321}">
                <p14:modId xmlns:p14="http://schemas.microsoft.com/office/powerpoint/2010/main" val="3336749315"/>
              </p:ext>
            </p:extLst>
          </p:nvPr>
        </p:nvGraphicFramePr>
        <p:xfrm>
          <a:off x="972185" y="1663308"/>
          <a:ext cx="10438767" cy="4734560"/>
        </p:xfrm>
        <a:graphic>
          <a:graphicData uri="http://schemas.openxmlformats.org/drawingml/2006/table">
            <a:tbl>
              <a:tblPr/>
              <a:tblGrid>
                <a:gridCol w="1051983">
                  <a:extLst>
                    <a:ext uri="{9D8B030D-6E8A-4147-A177-3AD203B41FA5}">
                      <a16:colId xmlns:a16="http://schemas.microsoft.com/office/drawing/2014/main" val="928009435"/>
                    </a:ext>
                  </a:extLst>
                </a:gridCol>
                <a:gridCol w="7729432">
                  <a:extLst>
                    <a:ext uri="{9D8B030D-6E8A-4147-A177-3AD203B41FA5}">
                      <a16:colId xmlns:a16="http://schemas.microsoft.com/office/drawing/2014/main" val="1112081529"/>
                    </a:ext>
                  </a:extLst>
                </a:gridCol>
                <a:gridCol w="1657352">
                  <a:extLst>
                    <a:ext uri="{9D8B030D-6E8A-4147-A177-3AD203B41FA5}">
                      <a16:colId xmlns:a16="http://schemas.microsoft.com/office/drawing/2014/main" val="2493061833"/>
                    </a:ext>
                  </a:extLst>
                </a:gridCol>
              </a:tblGrid>
              <a:tr h="0">
                <a:tc>
                  <a:txBody>
                    <a:bodyPr/>
                    <a:lstStyle/>
                    <a:p>
                      <a:r>
                        <a:rPr lang="en-US" sz="1600" b="1" dirty="0">
                          <a:solidFill>
                            <a:srgbClr val="0000CC"/>
                          </a:solidFill>
                          <a:hlinkClick r:id="rId2">
                            <a:extLst>
                              <a:ext uri="{A12FA001-AC4F-418D-AE19-62706E023703}">
                                <ahyp:hlinkClr xmlns:ahyp="http://schemas.microsoft.com/office/drawing/2018/hyperlinkcolor" val="tx"/>
                              </a:ext>
                            </a:extLst>
                          </a:hlinkClick>
                        </a:rPr>
                        <a:t>[ 526 ]</a:t>
                      </a: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Response liaison statement to ITU-R Working Party 5A    </a:t>
                      </a:r>
                    </a:p>
                    <a:p>
                      <a:pPr marL="285750" indent="-285750">
                        <a:buFont typeface="Arial" panose="020B0604020202020204" pitchFamily="34" charset="0"/>
                        <a:buChar char="•"/>
                      </a:pPr>
                      <a:r>
                        <a:rPr lang="en-US" sz="1600" dirty="0"/>
                        <a:t>ETSI update on Section 2 &amp; Table 2-2 to revise/add parameters</a:t>
                      </a: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301 893, version 2.1.1 (5GHz)</a:t>
                      </a:r>
                      <a:endParaRPr lang="en-US" sz="16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302 567, version 2.2.1 (60GHz)</a:t>
                      </a:r>
                      <a:endParaRPr lang="en-US" sz="16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303 722, version 1.2.1 (60GHz)</a:t>
                      </a:r>
                    </a:p>
                    <a:p>
                      <a:pPr marL="742950" lvl="1" indent="-285750" hangingPunct="0">
                        <a:buFont typeface="Arial" panose="020B0604020202020204" pitchFamily="34" charset="0"/>
                        <a:buChar char="•"/>
                      </a:pPr>
                      <a:r>
                        <a:rPr lang="en-US" sz="1600" kern="1200" dirty="0">
                          <a:solidFill>
                            <a:schemeClr val="tx1"/>
                          </a:solidFill>
                          <a:effectLst/>
                          <a:latin typeface="+mn-lt"/>
                          <a:ea typeface="+mn-ea"/>
                          <a:cs typeface="+mn-cs"/>
                        </a:rPr>
                        <a:t>EN 303 687 version 1.0.0 (6GHz)</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3">
                            <a:extLst>
                              <a:ext uri="{A12FA001-AC4F-418D-AE19-62706E023703}">
                                <ahyp:hlinkClr xmlns:ahyp="http://schemas.microsoft.com/office/drawing/2018/hyperlinkcolor" val="tx"/>
                              </a:ext>
                            </a:extLst>
                          </a:hlinkClick>
                        </a:rPr>
                        <a:t>European Telecommunications Standards Institute</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551849771"/>
                  </a:ext>
                </a:extLst>
              </a:tr>
              <a:tr h="0">
                <a:tc>
                  <a:txBody>
                    <a:bodyPr/>
                    <a:lstStyle/>
                    <a:p>
                      <a:r>
                        <a:rPr lang="en-US" sz="1600" b="1" dirty="0">
                          <a:solidFill>
                            <a:srgbClr val="0000CC"/>
                          </a:solidFill>
                          <a:hlinkClick r:id="rId4">
                            <a:extLst>
                              <a:ext uri="{A12FA001-AC4F-418D-AE19-62706E023703}">
                                <ahyp:hlinkClr xmlns:ahyp="http://schemas.microsoft.com/office/drawing/2018/hyperlinkcolor" val="tx"/>
                              </a:ext>
                            </a:extLst>
                          </a:hlinkClick>
                        </a:rPr>
                        <a:t>[ 535 ]</a:t>
                      </a: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Proposed modification to Recommendation ITU-R M.1450-5</a:t>
                      </a:r>
                    </a:p>
                    <a:p>
                      <a:pPr marL="285750" indent="-285750">
                        <a:buFont typeface="Arial" panose="020B0604020202020204" pitchFamily="34" charset="0"/>
                        <a:buChar char="•"/>
                      </a:pPr>
                      <a:r>
                        <a:rPr lang="en-US" sz="1600" dirty="0"/>
                        <a:t>Updates to “TABLE 3: General technical requirements applicable in certain administrations and/or regions” as related to RLAN operation in 5GHz and 6GHz band in Korea</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5">
                            <a:extLst>
                              <a:ext uri="{A12FA001-AC4F-418D-AE19-62706E023703}">
                                <ahyp:hlinkClr xmlns:ahyp="http://schemas.microsoft.com/office/drawing/2018/hyperlinkcolor" val="tx"/>
                              </a:ext>
                            </a:extLst>
                          </a:hlinkClick>
                        </a:rPr>
                        <a:t>Korea (Republic of)</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379158346"/>
                  </a:ext>
                </a:extLst>
              </a:tr>
              <a:tr h="0">
                <a:tc>
                  <a:txBody>
                    <a:bodyPr/>
                    <a:lstStyle/>
                    <a:p>
                      <a:r>
                        <a:rPr lang="en-US" sz="1600" b="1" dirty="0">
                          <a:solidFill>
                            <a:srgbClr val="0000CC"/>
                          </a:solidFill>
                          <a:hlinkClick r:id="rId6">
                            <a:extLst>
                              <a:ext uri="{A12FA001-AC4F-418D-AE19-62706E023703}">
                                <ahyp:hlinkClr xmlns:ahyp="http://schemas.microsoft.com/office/drawing/2018/hyperlinkcolor" val="tx"/>
                              </a:ext>
                            </a:extLst>
                          </a:hlinkClick>
                        </a:rPr>
                        <a:t>[ 548 ]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Proposal on the modification of the working document towards a preliminary draft revision of Recommendation ITU-R M.1450-5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Various proposed changes to Main Section, Annex 2 &amp; 3 removing frequencies from Table 2. Proposed adding a new “</a:t>
                      </a:r>
                      <a:r>
                        <a:rPr lang="en-US" sz="1600" kern="1200" dirty="0">
                          <a:solidFill>
                            <a:schemeClr val="tx1"/>
                          </a:solidFill>
                          <a:latin typeface="+mn-lt"/>
                          <a:ea typeface="+mn-ea"/>
                          <a:cs typeface="+mn-cs"/>
                        </a:rPr>
                        <a:t>Table: </a:t>
                      </a:r>
                      <a:r>
                        <a:rPr lang="en-GB" sz="1600" kern="1200" dirty="0">
                          <a:solidFill>
                            <a:schemeClr val="tx1"/>
                          </a:solidFill>
                          <a:latin typeface="+mn-lt"/>
                          <a:ea typeface="+mn-ea"/>
                          <a:cs typeface="+mn-cs"/>
                        </a:rPr>
                        <a:t>Frequency ranges and use conditions for RLAN in Radio Regulation”</a:t>
                      </a:r>
                      <a:r>
                        <a:rPr lang="en-US" sz="1600" kern="1200" dirty="0">
                          <a:solidFill>
                            <a:schemeClr val="tx1"/>
                          </a:solidFill>
                          <a:latin typeface="+mn-lt"/>
                          <a:ea typeface="+mn-ea"/>
                          <a:cs typeface="+mn-cs"/>
                        </a:rPr>
                        <a:t> to Annex </a:t>
                      </a:r>
                      <a:r>
                        <a:rPr lang="en-US" sz="1600" dirty="0"/>
                        <a:t>3    </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7">
                            <a:extLst>
                              <a:ext uri="{A12FA001-AC4F-418D-AE19-62706E023703}">
                                <ahyp:hlinkClr xmlns:ahyp="http://schemas.microsoft.com/office/drawing/2018/hyperlinkcolor" val="tx"/>
                              </a:ext>
                            </a:extLst>
                          </a:hlinkClick>
                        </a:rPr>
                        <a:t>China (People's Republic of)</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2987850502"/>
                  </a:ext>
                </a:extLst>
              </a:tr>
              <a:tr h="0">
                <a:tc>
                  <a:txBody>
                    <a:bodyPr/>
                    <a:lstStyle/>
                    <a:p>
                      <a:r>
                        <a:rPr lang="en-US" sz="1600" b="1" dirty="0">
                          <a:solidFill>
                            <a:srgbClr val="0000CC"/>
                          </a:solidFill>
                          <a:hlinkClick r:id="rId8">
                            <a:extLst>
                              <a:ext uri="{A12FA001-AC4F-418D-AE19-62706E023703}">
                                <ahyp:hlinkClr xmlns:ahyp="http://schemas.microsoft.com/office/drawing/2018/hyperlinkcolor" val="tx"/>
                              </a:ext>
                            </a:extLst>
                          </a:hlinkClick>
                        </a:rPr>
                        <a:t>[ 568 ]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Proposed update of the working document towards a preliminary draft revision of Recommendation ITU-R M.1450-5 - Characteristics of broadband radio local area networks</a:t>
                      </a:r>
                    </a:p>
                    <a:p>
                      <a:pPr marL="285750" indent="-285750">
                        <a:buFont typeface="Arial" panose="020B0604020202020204" pitchFamily="34" charset="0"/>
                        <a:buChar char="•"/>
                      </a:pPr>
                      <a:r>
                        <a:rPr lang="en-US" sz="1600" dirty="0"/>
                        <a:t>Proposed removing draft proposed text in the main section and Annex 2 related to restricting the frequency capability of technologies to co-existence</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9">
                            <a:extLst>
                              <a:ext uri="{A12FA001-AC4F-418D-AE19-62706E023703}">
                                <ahyp:hlinkClr xmlns:ahyp="http://schemas.microsoft.com/office/drawing/2018/hyperlinkcolor" val="tx"/>
                              </a:ext>
                            </a:extLst>
                          </a:hlinkClick>
                        </a:rPr>
                        <a:t>Japan</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267315262"/>
                  </a:ext>
                </a:extLst>
              </a:tr>
            </a:tbl>
          </a:graphicData>
        </a:graphic>
      </p:graphicFrame>
    </p:spTree>
    <p:extLst>
      <p:ext uri="{BB962C8B-B14F-4D97-AF65-F5344CB8AC3E}">
        <p14:creationId xmlns:p14="http://schemas.microsoft.com/office/powerpoint/2010/main" val="4265702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a:t>
            </a:r>
          </a:p>
        </p:txBody>
      </p:sp>
      <p:sp>
        <p:nvSpPr>
          <p:cNvPr id="6147" name="Content Placeholder 2"/>
          <p:cNvSpPr>
            <a:spLocks noGrp="1"/>
          </p:cNvSpPr>
          <p:nvPr>
            <p:ph idx="1"/>
          </p:nvPr>
        </p:nvSpPr>
        <p:spPr>
          <a:xfrm>
            <a:off x="965200" y="1371600"/>
            <a:ext cx="10361084" cy="4570414"/>
          </a:xfrm>
        </p:spPr>
        <p:txBody>
          <a:bodyPr wrap="square" anchor="t">
            <a:normAutofit fontScale="92500" lnSpcReduction="10000"/>
          </a:bodyPr>
          <a:lstStyle/>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sz="2000" b="0" dirty="0"/>
              <a:t>Offline Drafting Group on M.1801 &amp; M.1450 lead by WP 5A Chair Jose Costa</a:t>
            </a:r>
            <a:endParaRPr lang="en-GB" sz="2000" b="0" dirty="0"/>
          </a:p>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2000" b="0" dirty="0"/>
              <a:t>DG continued the development of a working document towards a preliminary draft revision of Recommendation ITU-R M.1450-5 and M.1801-2 </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Annex 15</a:t>
            </a:r>
            <a:r>
              <a:rPr lang="en-GB" b="1" dirty="0">
                <a:solidFill>
                  <a:srgbClr val="0000CC"/>
                </a:solidFill>
                <a:latin typeface="Times New Roman" panose="02020603050405020304" pitchFamily="18" charset="0"/>
                <a:ea typeface="Times New Roman" panose="02020603050405020304" pitchFamily="18" charset="0"/>
              </a:rPr>
              <a:t>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 </a:t>
            </a:r>
            <a:r>
              <a:rPr lang="en-GB" b="1" u="sng" dirty="0">
                <a:solidFill>
                  <a:srgbClr val="0000CC"/>
                </a:solidFill>
                <a:latin typeface="Times New Roman" panose="02020603050405020304" pitchFamily="18" charset="0"/>
                <a:ea typeface="DengXian" panose="02010600030101010101" pitchFamily="2" charset="-122"/>
                <a:cs typeface="Times New Roman" panose="02020603050405020304" pitchFamily="18" charset="0"/>
              </a:rPr>
              <a:t> </a:t>
            </a:r>
            <a:r>
              <a:rPr lang="en-GB" b="0" dirty="0"/>
              <a:t>“</a:t>
            </a:r>
            <a:r>
              <a:rPr lang="en-US" b="0" dirty="0"/>
              <a:t>Working document towards a preliminary draft revision of Recommendation ITU-R M.1450-5 - Characteristics of broadband radio local area networks</a:t>
            </a:r>
            <a:r>
              <a:rPr lang="en-GB" b="0" dirty="0"/>
              <a:t>” </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b="1" dirty="0">
                <a:solidFill>
                  <a:srgbClr val="0000CC"/>
                </a:solidFill>
                <a:latin typeface="Times New Roman" panose="02020603050405020304" pitchFamily="18" charset="0"/>
                <a:ea typeface="Times New Roman" panose="02020603050405020304" pitchFamily="18" charset="0"/>
              </a:rPr>
              <a:t>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GB" dirty="0">
                <a:latin typeface="Times New Roman" panose="02020603050405020304" pitchFamily="18" charset="0"/>
                <a:ea typeface="Times New Roman" panose="02020603050405020304" pitchFamily="18" charset="0"/>
              </a:rPr>
              <a:t> </a:t>
            </a:r>
            <a:r>
              <a:rPr lang="en-GB" b="0" dirty="0"/>
              <a:t>“</a:t>
            </a:r>
            <a:r>
              <a:rPr lang="en-US" dirty="0"/>
              <a:t>Working document towards a preliminary draft revision of Recommendation ITU-R M.1801-2 - Radio interface standards for broadband wireless access systems, including mobile and nomadic applications, in the mobile service</a:t>
            </a:r>
            <a:r>
              <a:rPr lang="en-GB" b="0" dirty="0"/>
              <a:t>”</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b="1" dirty="0">
                <a:solidFill>
                  <a:srgbClr val="0000CC"/>
                </a:solidFill>
                <a:hlinkClick r:id="rId5">
                  <a:extLst>
                    <a:ext uri="{A12FA001-AC4F-418D-AE19-62706E023703}">
                      <ahyp:hlinkClr xmlns:ahyp="http://schemas.microsoft.com/office/drawing/2018/hyperlinkcolor" val="tx"/>
                    </a:ext>
                  </a:extLst>
                </a:hlinkClick>
              </a:rPr>
              <a:t>Annex 17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US" dirty="0"/>
              <a:t> </a:t>
            </a:r>
            <a:r>
              <a:rPr lang="en-US" sz="1600" dirty="0"/>
              <a:t>– </a:t>
            </a:r>
            <a:r>
              <a:rPr lang="en-US" dirty="0"/>
              <a:t>“Working document towards a preliminary draft new Report ITU-R M.[bb-</a:t>
            </a:r>
            <a:r>
              <a:rPr lang="en-US" dirty="0" err="1"/>
              <a:t>WAS.freq</a:t>
            </a:r>
            <a:r>
              <a:rPr lang="en-US" dirty="0"/>
              <a:t>] - Frequencies used by systems based on radio interface standards for broadband wireless access”</a:t>
            </a:r>
            <a:endParaRPr lang="en-GB" dirty="0"/>
          </a:p>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2000" b="0" dirty="0"/>
              <a:t>Some members are of the view that sharing studies should be performed before characteristics or standards can be recommended and other members are of the view that the systems would operate under an allocated radiocommunication service in accordance with the RR, so sharing studies should only be considered on a case-by-case basis when needed.</a:t>
            </a:r>
            <a:endParaRPr lang="en-US" sz="1800" dirty="0">
              <a:effectLst/>
              <a:latin typeface="Times New Roman" panose="02020603050405020304" pitchFamily="18" charset="0"/>
              <a:ea typeface="Times New Roman" panose="02020603050405020304" pitchFamily="18" charset="0"/>
            </a:endParaRPr>
          </a:p>
          <a:p>
            <a:pPr marL="400050" lvl="1"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sz="1800" b="1" dirty="0">
                <a:effectLst/>
                <a:latin typeface="Times New Roman" panose="02020603050405020304" pitchFamily="18" charset="0"/>
                <a:ea typeface="Times New Roman" panose="02020603050405020304" pitchFamily="18" charset="0"/>
              </a:rPr>
              <a:t>AHG Review of </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Annex 15</a:t>
            </a:r>
            <a:r>
              <a:rPr lang="en-GB" sz="1800" b="1" dirty="0">
                <a:solidFill>
                  <a:srgbClr val="0000CC"/>
                </a:solidFill>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to </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Doc. 5A/597</a:t>
            </a:r>
            <a:r>
              <a:rPr lang="en-GB" sz="1800" b="1" dirty="0"/>
              <a:t> , </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sz="1800" b="1" dirty="0">
                <a:solidFill>
                  <a:srgbClr val="0000CC"/>
                </a:solidFill>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to </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 and </a:t>
            </a:r>
            <a:r>
              <a:rPr lang="en-US" sz="1900" b="1" dirty="0">
                <a:solidFill>
                  <a:srgbClr val="0000CC"/>
                </a:solidFill>
                <a:latin typeface="+mj-lt"/>
                <a:hlinkClick r:id="rId5">
                  <a:extLst>
                    <a:ext uri="{A12FA001-AC4F-418D-AE19-62706E023703}">
                      <ahyp:hlinkClr xmlns:ahyp="http://schemas.microsoft.com/office/drawing/2018/hyperlinkcolor" val="tx"/>
                    </a:ext>
                  </a:extLst>
                </a:hlinkClick>
              </a:rPr>
              <a:t>Annex 17 </a:t>
            </a:r>
            <a:r>
              <a:rPr lang="en-GB" sz="1900" b="1" dirty="0">
                <a:latin typeface="+mj-lt"/>
                <a:ea typeface="Times New Roman" panose="02020603050405020304" pitchFamily="18" charset="0"/>
              </a:rPr>
              <a:t>to </a:t>
            </a:r>
            <a:r>
              <a:rPr lang="en-GB" sz="1900" b="1" u="sng" dirty="0">
                <a:solidFill>
                  <a:srgbClr val="0000CC"/>
                </a:solidFill>
                <a:latin typeface="+mj-l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endParaRPr lang="en-GB" sz="1900" b="1" dirty="0">
              <a:solidFill>
                <a:srgbClr val="0000CC"/>
              </a:solidFill>
              <a:effectLst/>
              <a:latin typeface="+mj-lt"/>
              <a:ea typeface="DengXian" panose="02010600030101010101" pitchFamily="2" charset="-122"/>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18</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September 2022</a:t>
            </a:r>
          </a:p>
        </p:txBody>
      </p:sp>
    </p:spTree>
    <p:extLst>
      <p:ext uri="{BB962C8B-B14F-4D97-AF65-F5344CB8AC3E}">
        <p14:creationId xmlns:p14="http://schemas.microsoft.com/office/powerpoint/2010/main" val="3991725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dirty="0"/>
              <a:t>September 15</a:t>
            </a:r>
            <a:r>
              <a:rPr lang="en-US" altLang="en-US" dirty="0"/>
              <a:t>, 2022</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Self)</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September 2022</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chemeClr val="tx1"/>
                </a:solidFill>
                <a:hlinkClick r:id="rId3"/>
              </a:rPr>
              <a:t>https://imat.ieee.org/attendance</a:t>
            </a:r>
            <a:r>
              <a:rPr lang="en-US" altLang="en-US" sz="2400" dirty="0">
                <a:solidFill>
                  <a:schemeClr val="tx1"/>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September 2022</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a:t>
            </a:r>
            <a:r>
              <a:rPr lang="en-US" altLang="en-US" sz="2000" dirty="0" err="1"/>
              <a:t>Registeration</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a:t>Roll Call (IMAT)</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sz="1600" dirty="0">
                <a:solidFill>
                  <a:srgbClr val="0000CC"/>
                </a:solidFill>
                <a:hlinkClick r:id="rId3">
                  <a:extLst>
                    <a:ext uri="{A12FA001-AC4F-418D-AE19-62706E023703}">
                      <ahyp:hlinkClr xmlns:ahyp="http://schemas.microsoft.com/office/drawing/2018/hyperlinkcolor" val="tx"/>
                    </a:ext>
                  </a:extLst>
                </a:hlinkClick>
              </a:rPr>
              <a:t>11-22-1598-00-0itu</a:t>
            </a:r>
            <a:r>
              <a:rPr lang="en-US" sz="1600" dirty="0"/>
              <a:t>, Proposed modifications to ITU-R WP5A-C-0597!N17! , Hassan Yaghoobi (Intel Corp.)</a:t>
            </a:r>
          </a:p>
          <a:p>
            <a:pPr marL="857250" lvl="1" indent="-457200">
              <a:spcBef>
                <a:spcPts val="200"/>
              </a:spcBef>
              <a:buFont typeface="+mj-lt"/>
              <a:buAutoNum type="alphaLcPeriod"/>
              <a:defRPr/>
            </a:pPr>
            <a:r>
              <a:rPr lang="en-US" sz="1600" dirty="0"/>
              <a:t>11-22-1624-00-0itu, Proposed modifications to ITU-R M.1450-5, Hassan Yaghoobi (Intel Corp.)</a:t>
            </a:r>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July 2022 Plenary (July 14, 2022)</a:t>
            </a:r>
          </a:p>
          <a:p>
            <a:pPr marL="400050" lvl="1" indent="0">
              <a:spcBef>
                <a:spcPts val="200"/>
              </a:spcBef>
              <a:defRPr/>
            </a:pPr>
            <a:r>
              <a:rPr lang="en-US" altLang="en-US" dirty="0">
                <a:hlinkClick r:id="rId2"/>
              </a:rPr>
              <a:t>https://mentor.ieee.org/802.11/dcn/22/11-22-0886-00-0itu-itu-ahg-minutes-for-july-2022-plenary.docx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September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70374</TotalTime>
  <Words>2343</Words>
  <Application>Microsoft Office PowerPoint</Application>
  <PresentationFormat>Widescreen</PresentationFormat>
  <Paragraphs>258</Paragraphs>
  <Slides>18</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Registration for the September 802 wireless interim session</vt:lpstr>
      <vt:lpstr>Agenda</vt:lpstr>
      <vt:lpstr>Approval of Minutes of Previous Meeting</vt:lpstr>
      <vt:lpstr>Contributions</vt:lpstr>
      <vt:lpstr>Ad Hoc Approval</vt:lpstr>
      <vt:lpstr>Plan for Going Forward, New Business, Next Meeting</vt:lpstr>
      <vt:lpstr>Appendix</vt:lpstr>
      <vt:lpstr>Backup</vt:lpstr>
      <vt:lpstr>Updates from ITU-R WP 5A</vt:lpstr>
      <vt:lpstr>Updates from ITU-R WP 5A – Input Contributions</vt:lpstr>
      <vt:lpstr>Updates from ITU-R WP 5A – Input Contributions</vt:lpstr>
      <vt:lpstr>Updates from ITU-R WP 5A</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505</cp:revision>
  <cp:lastPrinted>1601-01-01T00:00:00Z</cp:lastPrinted>
  <dcterms:created xsi:type="dcterms:W3CDTF">2017-06-02T20:57:23Z</dcterms:created>
  <dcterms:modified xsi:type="dcterms:W3CDTF">2022-09-15T08:24:04Z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