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72" r:id="rId11"/>
    <p:sldId id="266" r:id="rId12"/>
    <p:sldId id="370" r:id="rId13"/>
    <p:sldId id="261" r:id="rId14"/>
    <p:sldId id="376" r:id="rId15"/>
    <p:sldId id="2369" r:id="rId16"/>
    <p:sldId id="2373" r:id="rId17"/>
    <p:sldId id="2371" r:id="rId18"/>
    <p:sldId id="369" r:id="rId19"/>
    <p:sldId id="2368" r:id="rId20"/>
    <p:sldId id="365" r:id="rId21"/>
    <p:sldId id="37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E6FE17-4108-4378-9EC9-6E7127ECA4CF}" v="68" dt="2022-07-14T20:43:36.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25E6FE17-4108-4378-9EC9-6E7127ECA4CF}"/>
    <pc:docChg chg="undo redo custSel addSld delSld modSld sldOrd modMainMaster">
      <pc:chgData name="Yaghoobi, Hassan" userId="3e33afe7-62c8-4ade-8476-f73fe399f31e" providerId="ADAL" clId="{25E6FE17-4108-4378-9EC9-6E7127ECA4CF}" dt="2022-07-14T20:54:23.767" v="1413" actId="20577"/>
      <pc:docMkLst>
        <pc:docMk/>
      </pc:docMkLst>
      <pc:sldChg chg="modSp mod">
        <pc:chgData name="Yaghoobi, Hassan" userId="3e33afe7-62c8-4ade-8476-f73fe399f31e" providerId="ADAL" clId="{25E6FE17-4108-4378-9EC9-6E7127ECA4CF}" dt="2022-07-13T14:40:16.218" v="92"/>
        <pc:sldMkLst>
          <pc:docMk/>
          <pc:sldMk cId="0" sldId="256"/>
        </pc:sldMkLst>
        <pc:spChg chg="mod">
          <ac:chgData name="Yaghoobi, Hassan" userId="3e33afe7-62c8-4ade-8476-f73fe399f31e" providerId="ADAL" clId="{25E6FE17-4108-4378-9EC9-6E7127ECA4CF}" dt="2022-07-13T14:38:49.871" v="62" actId="20577"/>
          <ac:spMkLst>
            <pc:docMk/>
            <pc:sldMk cId="0" sldId="256"/>
            <ac:spMk id="6" creationId="{00000000-0000-0000-0000-000000000000}"/>
          </ac:spMkLst>
        </pc:spChg>
        <pc:spChg chg="mod">
          <ac:chgData name="Yaghoobi, Hassan" userId="3e33afe7-62c8-4ade-8476-f73fe399f31e" providerId="ADAL" clId="{25E6FE17-4108-4378-9EC9-6E7127ECA4CF}" dt="2022-07-13T14:40:07.062" v="91" actId="20577"/>
          <ac:spMkLst>
            <pc:docMk/>
            <pc:sldMk cId="0" sldId="256"/>
            <ac:spMk id="3074" creationId="{00000000-0000-0000-0000-000000000000}"/>
          </ac:spMkLst>
        </pc:spChg>
        <pc:graphicFrameChg chg="mod">
          <ac:chgData name="Yaghoobi, Hassan" userId="3e33afe7-62c8-4ade-8476-f73fe399f31e" providerId="ADAL" clId="{25E6FE17-4108-4378-9EC9-6E7127ECA4CF}" dt="2022-07-13T14:40:16.218" v="92"/>
          <ac:graphicFrameMkLst>
            <pc:docMk/>
            <pc:sldMk cId="0" sldId="256"/>
            <ac:graphicFrameMk id="9" creationId="{00000000-0000-0000-0000-000000000000}"/>
          </ac:graphicFrameMkLst>
        </pc:graphicFrameChg>
      </pc:sldChg>
      <pc:sldChg chg="modSp mod">
        <pc:chgData name="Yaghoobi, Hassan" userId="3e33afe7-62c8-4ade-8476-f73fe399f31e" providerId="ADAL" clId="{25E6FE17-4108-4378-9EC9-6E7127ECA4CF}" dt="2022-07-14T04:27:37.752" v="1348" actId="20577"/>
        <pc:sldMkLst>
          <pc:docMk/>
          <pc:sldMk cId="0" sldId="257"/>
        </pc:sldMkLst>
        <pc:spChg chg="mod">
          <ac:chgData name="Yaghoobi, Hassan" userId="3e33afe7-62c8-4ade-8476-f73fe399f31e" providerId="ADAL" clId="{25E6FE17-4108-4378-9EC9-6E7127ECA4CF}" dt="2022-07-13T14:38:56.935" v="66" actId="20577"/>
          <ac:spMkLst>
            <pc:docMk/>
            <pc:sldMk cId="0" sldId="257"/>
            <ac:spMk id="4" creationId="{00000000-0000-0000-0000-000000000000}"/>
          </ac:spMkLst>
        </pc:spChg>
        <pc:spChg chg="mod">
          <ac:chgData name="Yaghoobi, Hassan" userId="3e33afe7-62c8-4ade-8476-f73fe399f31e" providerId="ADAL" clId="{25E6FE17-4108-4378-9EC9-6E7127ECA4CF}" dt="2022-07-14T04:27:37.752" v="1348" actId="20577"/>
          <ac:spMkLst>
            <pc:docMk/>
            <pc:sldMk cId="0" sldId="257"/>
            <ac:spMk id="4098" creationId="{00000000-0000-0000-0000-000000000000}"/>
          </ac:spMkLst>
        </pc:spChg>
      </pc:sldChg>
      <pc:sldChg chg="modSp mod">
        <pc:chgData name="Yaghoobi, Hassan" userId="3e33afe7-62c8-4ade-8476-f73fe399f31e" providerId="ADAL" clId="{25E6FE17-4108-4378-9EC9-6E7127ECA4CF}" dt="2022-07-13T14:39:20.007" v="73" actId="313"/>
        <pc:sldMkLst>
          <pc:docMk/>
          <pc:sldMk cId="0" sldId="261"/>
        </pc:sldMkLst>
        <pc:spChg chg="mod">
          <ac:chgData name="Yaghoobi, Hassan" userId="3e33afe7-62c8-4ade-8476-f73fe399f31e" providerId="ADAL" clId="{25E6FE17-4108-4378-9EC9-6E7127ECA4CF}" dt="2022-07-13T14:39:20.007" v="73" actId="313"/>
          <ac:spMkLst>
            <pc:docMk/>
            <pc:sldMk cId="0" sldId="261"/>
            <ac:spMk id="7" creationId="{00000000-0000-0000-0000-000000000000}"/>
          </ac:spMkLst>
        </pc:spChg>
      </pc:sldChg>
      <pc:sldChg chg="modSp mod">
        <pc:chgData name="Yaghoobi, Hassan" userId="3e33afe7-62c8-4ade-8476-f73fe399f31e" providerId="ADAL" clId="{25E6FE17-4108-4378-9EC9-6E7127ECA4CF}" dt="2022-07-13T14:39:16.119" v="67" actId="313"/>
        <pc:sldMkLst>
          <pc:docMk/>
          <pc:sldMk cId="3512326192" sldId="265"/>
        </pc:sldMkLst>
        <pc:spChg chg="mod">
          <ac:chgData name="Yaghoobi, Hassan" userId="3e33afe7-62c8-4ade-8476-f73fe399f31e" providerId="ADAL" clId="{25E6FE17-4108-4378-9EC9-6E7127ECA4CF}" dt="2022-07-13T14:39:16.119" v="67" actId="313"/>
          <ac:spMkLst>
            <pc:docMk/>
            <pc:sldMk cId="3512326192" sldId="265"/>
            <ac:spMk id="2" creationId="{00000000-0000-0000-0000-000000000000}"/>
          </ac:spMkLst>
        </pc:spChg>
      </pc:sldChg>
      <pc:sldChg chg="modSp mod">
        <pc:chgData name="Yaghoobi, Hassan" userId="3e33afe7-62c8-4ade-8476-f73fe399f31e" providerId="ADAL" clId="{25E6FE17-4108-4378-9EC9-6E7127ECA4CF}" dt="2022-07-13T14:39:18.766" v="71" actId="313"/>
        <pc:sldMkLst>
          <pc:docMk/>
          <pc:sldMk cId="2555810336" sldId="266"/>
        </pc:sldMkLst>
        <pc:spChg chg="mod">
          <ac:chgData name="Yaghoobi, Hassan" userId="3e33afe7-62c8-4ade-8476-f73fe399f31e" providerId="ADAL" clId="{25E6FE17-4108-4378-9EC9-6E7127ECA4CF}" dt="2022-07-13T14:39:18.766" v="71" actId="313"/>
          <ac:spMkLst>
            <pc:docMk/>
            <pc:sldMk cId="2555810336" sldId="266"/>
            <ac:spMk id="2" creationId="{00000000-0000-0000-0000-000000000000}"/>
          </ac:spMkLst>
        </pc:spChg>
      </pc:sldChg>
      <pc:sldChg chg="modSp mod">
        <pc:chgData name="Yaghoobi, Hassan" userId="3e33afe7-62c8-4ade-8476-f73fe399f31e" providerId="ADAL" clId="{25E6FE17-4108-4378-9EC9-6E7127ECA4CF}" dt="2022-07-13T14:39:17.419" v="69" actId="313"/>
        <pc:sldMkLst>
          <pc:docMk/>
          <pc:sldMk cId="1268977485" sldId="268"/>
        </pc:sldMkLst>
        <pc:spChg chg="mod">
          <ac:chgData name="Yaghoobi, Hassan" userId="3e33afe7-62c8-4ade-8476-f73fe399f31e" providerId="ADAL" clId="{25E6FE17-4108-4378-9EC9-6E7127ECA4CF}" dt="2022-07-13T14:39:17.419" v="69" actId="313"/>
          <ac:spMkLst>
            <pc:docMk/>
            <pc:sldMk cId="1268977485" sldId="268"/>
            <ac:spMk id="2" creationId="{00000000-0000-0000-0000-000000000000}"/>
          </ac:spMkLst>
        </pc:spChg>
      </pc:sldChg>
      <pc:sldChg chg="modSp mod">
        <pc:chgData name="Yaghoobi, Hassan" userId="3e33afe7-62c8-4ade-8476-f73fe399f31e" providerId="ADAL" clId="{25E6FE17-4108-4378-9EC9-6E7127ECA4CF}" dt="2022-07-14T04:29:01.180" v="1352" actId="207"/>
        <pc:sldMkLst>
          <pc:docMk/>
          <pc:sldMk cId="1943740662" sldId="280"/>
        </pc:sldMkLst>
        <pc:spChg chg="mod">
          <ac:chgData name="Yaghoobi, Hassan" userId="3e33afe7-62c8-4ade-8476-f73fe399f31e" providerId="ADAL" clId="{25E6FE17-4108-4378-9EC9-6E7127ECA4CF}" dt="2022-07-14T04:29:01.180" v="1352" actId="207"/>
          <ac:spMkLst>
            <pc:docMk/>
            <pc:sldMk cId="1943740662" sldId="280"/>
            <ac:spMk id="3" creationId="{00000000-0000-0000-0000-000000000000}"/>
          </ac:spMkLst>
        </pc:spChg>
        <pc:spChg chg="mod">
          <ac:chgData name="Yaghoobi, Hassan" userId="3e33afe7-62c8-4ade-8476-f73fe399f31e" providerId="ADAL" clId="{25E6FE17-4108-4378-9EC9-6E7127ECA4CF}" dt="2022-07-13T14:39:18.085" v="70" actId="313"/>
          <ac:spMkLst>
            <pc:docMk/>
            <pc:sldMk cId="1943740662" sldId="280"/>
            <ac:spMk id="5" creationId="{00000000-0000-0000-0000-000000000000}"/>
          </ac:spMkLst>
        </pc:spChg>
      </pc:sldChg>
      <pc:sldChg chg="modSp mod">
        <pc:chgData name="Yaghoobi, Hassan" userId="3e33afe7-62c8-4ade-8476-f73fe399f31e" providerId="ADAL" clId="{25E6FE17-4108-4378-9EC9-6E7127ECA4CF}" dt="2022-07-14T04:27:11.634" v="1333" actId="20577"/>
        <pc:sldMkLst>
          <pc:docMk/>
          <pc:sldMk cId="38427134" sldId="365"/>
        </pc:sldMkLst>
        <pc:spChg chg="mod">
          <ac:chgData name="Yaghoobi, Hassan" userId="3e33afe7-62c8-4ade-8476-f73fe399f31e" providerId="ADAL" clId="{25E6FE17-4108-4378-9EC9-6E7127ECA4CF}" dt="2022-07-14T04:27:11.634" v="1333" actId="20577"/>
          <ac:spMkLst>
            <pc:docMk/>
            <pc:sldMk cId="38427134" sldId="365"/>
            <ac:spMk id="2" creationId="{00000000-0000-0000-0000-000000000000}"/>
          </ac:spMkLst>
        </pc:spChg>
        <pc:spChg chg="mod">
          <ac:chgData name="Yaghoobi, Hassan" userId="3e33afe7-62c8-4ade-8476-f73fe399f31e" providerId="ADAL" clId="{25E6FE17-4108-4378-9EC9-6E7127ECA4CF}" dt="2022-07-13T14:39:24.717" v="80" actId="313"/>
          <ac:spMkLst>
            <pc:docMk/>
            <pc:sldMk cId="38427134" sldId="365"/>
            <ac:spMk id="4" creationId="{00000000-0000-0000-0000-000000000000}"/>
          </ac:spMkLst>
        </pc:spChg>
      </pc:sldChg>
      <pc:sldChg chg="modSp mod">
        <pc:chgData name="Yaghoobi, Hassan" userId="3e33afe7-62c8-4ade-8476-f73fe399f31e" providerId="ADAL" clId="{25E6FE17-4108-4378-9EC9-6E7127ECA4CF}" dt="2022-07-13T14:39:16.803" v="68" actId="313"/>
        <pc:sldMkLst>
          <pc:docMk/>
          <pc:sldMk cId="18803189" sldId="368"/>
        </pc:sldMkLst>
        <pc:spChg chg="mod">
          <ac:chgData name="Yaghoobi, Hassan" userId="3e33afe7-62c8-4ade-8476-f73fe399f31e" providerId="ADAL" clId="{25E6FE17-4108-4378-9EC9-6E7127ECA4CF}" dt="2022-07-13T14:39:16.803" v="68" actId="313"/>
          <ac:spMkLst>
            <pc:docMk/>
            <pc:sldMk cId="18803189" sldId="368"/>
            <ac:spMk id="3" creationId="{4DEDC840-3D08-462E-8EE4-982DE5C72FFD}"/>
          </ac:spMkLst>
        </pc:spChg>
      </pc:sldChg>
      <pc:sldChg chg="modSp mod">
        <pc:chgData name="Yaghoobi, Hassan" userId="3e33afe7-62c8-4ade-8476-f73fe399f31e" providerId="ADAL" clId="{25E6FE17-4108-4378-9EC9-6E7127ECA4CF}" dt="2022-07-13T14:39:23.425" v="78" actId="313"/>
        <pc:sldMkLst>
          <pc:docMk/>
          <pc:sldMk cId="81732721" sldId="369"/>
        </pc:sldMkLst>
        <pc:spChg chg="mod">
          <ac:chgData name="Yaghoobi, Hassan" userId="3e33afe7-62c8-4ade-8476-f73fe399f31e" providerId="ADAL" clId="{25E6FE17-4108-4378-9EC9-6E7127ECA4CF}" dt="2022-07-13T14:39:23.425" v="78" actId="313"/>
          <ac:spMkLst>
            <pc:docMk/>
            <pc:sldMk cId="81732721" sldId="369"/>
            <ac:spMk id="4" creationId="{00000000-0000-0000-0000-000000000000}"/>
          </ac:spMkLst>
        </pc:spChg>
      </pc:sldChg>
      <pc:sldChg chg="modSp mod">
        <pc:chgData name="Yaghoobi, Hassan" userId="3e33afe7-62c8-4ade-8476-f73fe399f31e" providerId="ADAL" clId="{25E6FE17-4108-4378-9EC9-6E7127ECA4CF}" dt="2022-07-14T20:09:30.547" v="1360" actId="20577"/>
        <pc:sldMkLst>
          <pc:docMk/>
          <pc:sldMk cId="3880020426" sldId="370"/>
        </pc:sldMkLst>
        <pc:spChg chg="mod">
          <ac:chgData name="Yaghoobi, Hassan" userId="3e33afe7-62c8-4ade-8476-f73fe399f31e" providerId="ADAL" clId="{25E6FE17-4108-4378-9EC9-6E7127ECA4CF}" dt="2022-07-13T14:39:19.373" v="72" actId="313"/>
          <ac:spMkLst>
            <pc:docMk/>
            <pc:sldMk cId="3880020426" sldId="370"/>
            <ac:spMk id="2" creationId="{00000000-0000-0000-0000-000000000000}"/>
          </ac:spMkLst>
        </pc:spChg>
        <pc:spChg chg="mod">
          <ac:chgData name="Yaghoobi, Hassan" userId="3e33afe7-62c8-4ade-8476-f73fe399f31e" providerId="ADAL" clId="{25E6FE17-4108-4378-9EC9-6E7127ECA4CF}" dt="2022-07-14T20:09:30.547" v="1360" actId="20577"/>
          <ac:spMkLst>
            <pc:docMk/>
            <pc:sldMk cId="3880020426" sldId="370"/>
            <ac:spMk id="18435" creationId="{00000000-0000-0000-0000-000000000000}"/>
          </ac:spMkLst>
        </pc:spChg>
      </pc:sldChg>
      <pc:sldChg chg="modSp mod">
        <pc:chgData name="Yaghoobi, Hassan" userId="3e33afe7-62c8-4ade-8476-f73fe399f31e" providerId="ADAL" clId="{25E6FE17-4108-4378-9EC9-6E7127ECA4CF}" dt="2022-07-13T14:39:24.869" v="81" actId="313"/>
        <pc:sldMkLst>
          <pc:docMk/>
          <pc:sldMk cId="1387349771" sldId="375"/>
        </pc:sldMkLst>
        <pc:spChg chg="mod">
          <ac:chgData name="Yaghoobi, Hassan" userId="3e33afe7-62c8-4ade-8476-f73fe399f31e" providerId="ADAL" clId="{25E6FE17-4108-4378-9EC9-6E7127ECA4CF}" dt="2022-07-13T14:39:24.869" v="81" actId="313"/>
          <ac:spMkLst>
            <pc:docMk/>
            <pc:sldMk cId="1387349771" sldId="375"/>
            <ac:spMk id="6" creationId="{4CBB3FAD-636E-4617-858C-2B4E4B8404EE}"/>
          </ac:spMkLst>
        </pc:spChg>
      </pc:sldChg>
      <pc:sldChg chg="addSp delSp modSp mod">
        <pc:chgData name="Yaghoobi, Hassan" userId="3e33afe7-62c8-4ade-8476-f73fe399f31e" providerId="ADAL" clId="{25E6FE17-4108-4378-9EC9-6E7127ECA4CF}" dt="2022-07-13T15:41:58.170" v="362" actId="14100"/>
        <pc:sldMkLst>
          <pc:docMk/>
          <pc:sldMk cId="3627640090" sldId="376"/>
        </pc:sldMkLst>
        <pc:spChg chg="mod">
          <ac:chgData name="Yaghoobi, Hassan" userId="3e33afe7-62c8-4ade-8476-f73fe399f31e" providerId="ADAL" clId="{25E6FE17-4108-4378-9EC9-6E7127ECA4CF}" dt="2022-07-13T14:39:20.653" v="74" actId="313"/>
          <ac:spMkLst>
            <pc:docMk/>
            <pc:sldMk cId="3627640090" sldId="376"/>
            <ac:spMk id="4" creationId="{00000000-0000-0000-0000-000000000000}"/>
          </ac:spMkLst>
        </pc:spChg>
        <pc:spChg chg="mod">
          <ac:chgData name="Yaghoobi, Hassan" userId="3e33afe7-62c8-4ade-8476-f73fe399f31e" providerId="ADAL" clId="{25E6FE17-4108-4378-9EC9-6E7127ECA4CF}" dt="2022-07-13T15:24:40.266" v="283" actId="20577"/>
          <ac:spMkLst>
            <pc:docMk/>
            <pc:sldMk cId="3627640090" sldId="376"/>
            <ac:spMk id="6147" creationId="{00000000-0000-0000-0000-000000000000}"/>
          </ac:spMkLst>
        </pc:spChg>
        <pc:graphicFrameChg chg="add del mod modGraphic">
          <ac:chgData name="Yaghoobi, Hassan" userId="3e33afe7-62c8-4ade-8476-f73fe399f31e" providerId="ADAL" clId="{25E6FE17-4108-4378-9EC9-6E7127ECA4CF}" dt="2022-07-13T15:14:43.656" v="212"/>
          <ac:graphicFrameMkLst>
            <pc:docMk/>
            <pc:sldMk cId="3627640090" sldId="376"/>
            <ac:graphicFrameMk id="2" creationId="{8DB7F0D3-731C-485D-8CFB-22938937F181}"/>
          </ac:graphicFrameMkLst>
        </pc:graphicFrameChg>
        <pc:graphicFrameChg chg="add del mod">
          <ac:chgData name="Yaghoobi, Hassan" userId="3e33afe7-62c8-4ade-8476-f73fe399f31e" providerId="ADAL" clId="{25E6FE17-4108-4378-9EC9-6E7127ECA4CF}" dt="2022-07-13T15:16:14.113" v="225" actId="21"/>
          <ac:graphicFrameMkLst>
            <pc:docMk/>
            <pc:sldMk cId="3627640090" sldId="376"/>
            <ac:graphicFrameMk id="3" creationId="{F9CE89FC-20E3-4210-9043-A0D0AD1AD358}"/>
          </ac:graphicFrameMkLst>
        </pc:graphicFrameChg>
        <pc:graphicFrameChg chg="add mod modGraphic">
          <ac:chgData name="Yaghoobi, Hassan" userId="3e33afe7-62c8-4ade-8476-f73fe399f31e" providerId="ADAL" clId="{25E6FE17-4108-4378-9EC9-6E7127ECA4CF}" dt="2022-07-13T15:41:58.170" v="362" actId="14100"/>
          <ac:graphicFrameMkLst>
            <pc:docMk/>
            <pc:sldMk cId="3627640090" sldId="376"/>
            <ac:graphicFrameMk id="6" creationId="{EDD543A3-5366-4728-BE79-E6BBE068CA27}"/>
          </ac:graphicFrameMkLst>
        </pc:graphicFrameChg>
        <pc:graphicFrameChg chg="del">
          <ac:chgData name="Yaghoobi, Hassan" userId="3e33afe7-62c8-4ade-8476-f73fe399f31e" providerId="ADAL" clId="{25E6FE17-4108-4378-9EC9-6E7127ECA4CF}" dt="2022-07-13T15:13:07.050" v="200" actId="478"/>
          <ac:graphicFrameMkLst>
            <pc:docMk/>
            <pc:sldMk cId="3627640090" sldId="376"/>
            <ac:graphicFrameMk id="7" creationId="{195B2528-B0A0-4968-8894-4CD5FD4D9EBE}"/>
          </ac:graphicFrameMkLst>
        </pc:graphicFrameChg>
        <pc:graphicFrameChg chg="del modGraphic">
          <ac:chgData name="Yaghoobi, Hassan" userId="3e33afe7-62c8-4ade-8476-f73fe399f31e" providerId="ADAL" clId="{25E6FE17-4108-4378-9EC9-6E7127ECA4CF}" dt="2022-07-13T15:24:11.148" v="278" actId="21"/>
          <ac:graphicFrameMkLst>
            <pc:docMk/>
            <pc:sldMk cId="3627640090" sldId="376"/>
            <ac:graphicFrameMk id="8" creationId="{7632C6F3-FE63-4403-8E63-BFD42DCAFDCB}"/>
          </ac:graphicFrameMkLst>
        </pc:graphicFrameChg>
        <pc:graphicFrameChg chg="add del mod modGraphic">
          <ac:chgData name="Yaghoobi, Hassan" userId="3e33afe7-62c8-4ade-8476-f73fe399f31e" providerId="ADAL" clId="{25E6FE17-4108-4378-9EC9-6E7127ECA4CF}" dt="2022-07-13T15:22:39.459" v="265" actId="21"/>
          <ac:graphicFrameMkLst>
            <pc:docMk/>
            <pc:sldMk cId="3627640090" sldId="376"/>
            <ac:graphicFrameMk id="9" creationId="{782CB94F-541B-42C9-837C-D143D4BED356}"/>
          </ac:graphicFrameMkLst>
        </pc:graphicFrameChg>
        <pc:graphicFrameChg chg="add del mod">
          <ac:chgData name="Yaghoobi, Hassan" userId="3e33afe7-62c8-4ade-8476-f73fe399f31e" providerId="ADAL" clId="{25E6FE17-4108-4378-9EC9-6E7127ECA4CF}" dt="2022-07-13T15:22:46.012" v="266" actId="21"/>
          <ac:graphicFrameMkLst>
            <pc:docMk/>
            <pc:sldMk cId="3627640090" sldId="376"/>
            <ac:graphicFrameMk id="10" creationId="{9AD9AC70-0416-4D88-AC7A-DD69A4854A96}"/>
          </ac:graphicFrameMkLst>
        </pc:graphicFrameChg>
        <pc:graphicFrameChg chg="add mod modGraphic">
          <ac:chgData name="Yaghoobi, Hassan" userId="3e33afe7-62c8-4ade-8476-f73fe399f31e" providerId="ADAL" clId="{25E6FE17-4108-4378-9EC9-6E7127ECA4CF}" dt="2022-07-13T15:24:27.247" v="281" actId="207"/>
          <ac:graphicFrameMkLst>
            <pc:docMk/>
            <pc:sldMk cId="3627640090" sldId="376"/>
            <ac:graphicFrameMk id="11" creationId="{214A8D81-ACA4-4292-AE9A-B5CF4982F93A}"/>
          </ac:graphicFrameMkLst>
        </pc:graphicFrameChg>
        <pc:graphicFrameChg chg="add del mod">
          <ac:chgData name="Yaghoobi, Hassan" userId="3e33afe7-62c8-4ade-8476-f73fe399f31e" providerId="ADAL" clId="{25E6FE17-4108-4378-9EC9-6E7127ECA4CF}" dt="2022-07-13T15:23:44.454" v="273" actId="21"/>
          <ac:graphicFrameMkLst>
            <pc:docMk/>
            <pc:sldMk cId="3627640090" sldId="376"/>
            <ac:graphicFrameMk id="12" creationId="{3718A3A1-578C-4028-A2AF-4F89520F996C}"/>
          </ac:graphicFrameMkLst>
        </pc:graphicFrameChg>
      </pc:sldChg>
      <pc:sldChg chg="del">
        <pc:chgData name="Yaghoobi, Hassan" userId="3e33afe7-62c8-4ade-8476-f73fe399f31e" providerId="ADAL" clId="{25E6FE17-4108-4378-9EC9-6E7127ECA4CF}" dt="2022-07-13T14:43:12.967" v="93" actId="2696"/>
        <pc:sldMkLst>
          <pc:docMk/>
          <pc:sldMk cId="1968720319" sldId="2366"/>
        </pc:sldMkLst>
      </pc:sldChg>
      <pc:sldChg chg="modSp mod">
        <pc:chgData name="Yaghoobi, Hassan" userId="3e33afe7-62c8-4ade-8476-f73fe399f31e" providerId="ADAL" clId="{25E6FE17-4108-4378-9EC9-6E7127ECA4CF}" dt="2022-07-14T20:49:45.518" v="1411" actId="20577"/>
        <pc:sldMkLst>
          <pc:docMk/>
          <pc:sldMk cId="3407253792" sldId="2368"/>
        </pc:sldMkLst>
        <pc:spChg chg="mod">
          <ac:chgData name="Yaghoobi, Hassan" userId="3e33afe7-62c8-4ade-8476-f73fe399f31e" providerId="ADAL" clId="{25E6FE17-4108-4378-9EC9-6E7127ECA4CF}" dt="2022-07-13T14:39:24.059" v="79" actId="313"/>
          <ac:spMkLst>
            <pc:docMk/>
            <pc:sldMk cId="3407253792" sldId="2368"/>
            <ac:spMk id="4" creationId="{00000000-0000-0000-0000-000000000000}"/>
          </ac:spMkLst>
        </pc:spChg>
        <pc:spChg chg="mod">
          <ac:chgData name="Yaghoobi, Hassan" userId="3e33afe7-62c8-4ade-8476-f73fe399f31e" providerId="ADAL" clId="{25E6FE17-4108-4378-9EC9-6E7127ECA4CF}" dt="2022-07-14T20:49:45.518" v="1411" actId="20577"/>
          <ac:spMkLst>
            <pc:docMk/>
            <pc:sldMk cId="3407253792" sldId="2368"/>
            <ac:spMk id="6147" creationId="{00000000-0000-0000-0000-000000000000}"/>
          </ac:spMkLst>
        </pc:spChg>
      </pc:sldChg>
      <pc:sldChg chg="addSp delSp modSp mod">
        <pc:chgData name="Yaghoobi, Hassan" userId="3e33afe7-62c8-4ade-8476-f73fe399f31e" providerId="ADAL" clId="{25E6FE17-4108-4378-9EC9-6E7127ECA4CF}" dt="2022-07-14T04:03:00.069" v="614" actId="207"/>
        <pc:sldMkLst>
          <pc:docMk/>
          <pc:sldMk cId="2791506735" sldId="2369"/>
        </pc:sldMkLst>
        <pc:spChg chg="mod">
          <ac:chgData name="Yaghoobi, Hassan" userId="3e33afe7-62c8-4ade-8476-f73fe399f31e" providerId="ADAL" clId="{25E6FE17-4108-4378-9EC9-6E7127ECA4CF}" dt="2022-07-13T14:39:21.308" v="75" actId="313"/>
          <ac:spMkLst>
            <pc:docMk/>
            <pc:sldMk cId="2791506735" sldId="2369"/>
            <ac:spMk id="4" creationId="{00000000-0000-0000-0000-000000000000}"/>
          </ac:spMkLst>
        </pc:spChg>
        <pc:spChg chg="mod">
          <ac:chgData name="Yaghoobi, Hassan" userId="3e33afe7-62c8-4ade-8476-f73fe399f31e" providerId="ADAL" clId="{25E6FE17-4108-4378-9EC9-6E7127ECA4CF}" dt="2022-07-13T15:37:57.837" v="336" actId="20577"/>
          <ac:spMkLst>
            <pc:docMk/>
            <pc:sldMk cId="2791506735" sldId="2369"/>
            <ac:spMk id="6147" creationId="{00000000-0000-0000-0000-000000000000}"/>
          </ac:spMkLst>
        </pc:spChg>
        <pc:graphicFrameChg chg="mod modGraphic">
          <ac:chgData name="Yaghoobi, Hassan" userId="3e33afe7-62c8-4ade-8476-f73fe399f31e" providerId="ADAL" clId="{25E6FE17-4108-4378-9EC9-6E7127ECA4CF}" dt="2022-07-14T04:03:00.069" v="614" actId="207"/>
          <ac:graphicFrameMkLst>
            <pc:docMk/>
            <pc:sldMk cId="2791506735" sldId="2369"/>
            <ac:graphicFrameMk id="2" creationId="{3474197F-6CDC-40C8-A823-109C1C0A60C0}"/>
          </ac:graphicFrameMkLst>
        </pc:graphicFrameChg>
        <pc:graphicFrameChg chg="add del mod">
          <ac:chgData name="Yaghoobi, Hassan" userId="3e33afe7-62c8-4ade-8476-f73fe399f31e" providerId="ADAL" clId="{25E6FE17-4108-4378-9EC9-6E7127ECA4CF}" dt="2022-07-14T04:00:01.717" v="520" actId="21"/>
          <ac:graphicFrameMkLst>
            <pc:docMk/>
            <pc:sldMk cId="2791506735" sldId="2369"/>
            <ac:graphicFrameMk id="8" creationId="{4DDC417B-A924-4EBD-836B-CF23F7056D1F}"/>
          </ac:graphicFrameMkLst>
        </pc:graphicFrameChg>
      </pc:sldChg>
      <pc:sldChg chg="modSp del mod ord">
        <pc:chgData name="Yaghoobi, Hassan" userId="3e33afe7-62c8-4ade-8476-f73fe399f31e" providerId="ADAL" clId="{25E6FE17-4108-4378-9EC9-6E7127ECA4CF}" dt="2022-07-13T15:38:58.600" v="342" actId="2696"/>
        <pc:sldMkLst>
          <pc:docMk/>
          <pc:sldMk cId="3684924257" sldId="2370"/>
        </pc:sldMkLst>
        <pc:spChg chg="mod">
          <ac:chgData name="Yaghoobi, Hassan" userId="3e33afe7-62c8-4ade-8476-f73fe399f31e" providerId="ADAL" clId="{25E6FE17-4108-4378-9EC9-6E7127ECA4CF}" dt="2022-07-13T14:39:21.979" v="76" actId="313"/>
          <ac:spMkLst>
            <pc:docMk/>
            <pc:sldMk cId="3684924257" sldId="2370"/>
            <ac:spMk id="4" creationId="{00000000-0000-0000-0000-000000000000}"/>
          </ac:spMkLst>
        </pc:spChg>
        <pc:graphicFrameChg chg="mod modGraphic">
          <ac:chgData name="Yaghoobi, Hassan" userId="3e33afe7-62c8-4ade-8476-f73fe399f31e" providerId="ADAL" clId="{25E6FE17-4108-4378-9EC9-6E7127ECA4CF}" dt="2022-07-13T15:36:56.571" v="325" actId="207"/>
          <ac:graphicFrameMkLst>
            <pc:docMk/>
            <pc:sldMk cId="3684924257" sldId="2370"/>
            <ac:graphicFrameMk id="2" creationId="{3474197F-6CDC-40C8-A823-109C1C0A60C0}"/>
          </ac:graphicFrameMkLst>
        </pc:graphicFrameChg>
      </pc:sldChg>
      <pc:sldChg chg="addSp delSp modSp mod">
        <pc:chgData name="Yaghoobi, Hassan" userId="3e33afe7-62c8-4ade-8476-f73fe399f31e" providerId="ADAL" clId="{25E6FE17-4108-4378-9EC9-6E7127ECA4CF}" dt="2022-07-13T15:48:57.200" v="441" actId="2711"/>
        <pc:sldMkLst>
          <pc:docMk/>
          <pc:sldMk cId="3991725134" sldId="2371"/>
        </pc:sldMkLst>
        <pc:spChg chg="mod">
          <ac:chgData name="Yaghoobi, Hassan" userId="3e33afe7-62c8-4ade-8476-f73fe399f31e" providerId="ADAL" clId="{25E6FE17-4108-4378-9EC9-6E7127ECA4CF}" dt="2022-07-13T14:39:22.772" v="77" actId="313"/>
          <ac:spMkLst>
            <pc:docMk/>
            <pc:sldMk cId="3991725134" sldId="2371"/>
            <ac:spMk id="4" creationId="{00000000-0000-0000-0000-000000000000}"/>
          </ac:spMkLst>
        </pc:spChg>
        <pc:spChg chg="mod">
          <ac:chgData name="Yaghoobi, Hassan" userId="3e33afe7-62c8-4ade-8476-f73fe399f31e" providerId="ADAL" clId="{25E6FE17-4108-4378-9EC9-6E7127ECA4CF}" dt="2022-07-13T15:48:57.200" v="441" actId="2711"/>
          <ac:spMkLst>
            <pc:docMk/>
            <pc:sldMk cId="3991725134" sldId="2371"/>
            <ac:spMk id="6147" creationId="{00000000-0000-0000-0000-000000000000}"/>
          </ac:spMkLst>
        </pc:spChg>
        <pc:graphicFrameChg chg="add del mod">
          <ac:chgData name="Yaghoobi, Hassan" userId="3e33afe7-62c8-4ade-8476-f73fe399f31e" providerId="ADAL" clId="{25E6FE17-4108-4378-9EC9-6E7127ECA4CF}" dt="2022-07-13T14:59:03.961" v="147"/>
          <ac:graphicFrameMkLst>
            <pc:docMk/>
            <pc:sldMk cId="3991725134" sldId="2371"/>
            <ac:graphicFrameMk id="2" creationId="{39C6B51C-5BC0-488A-9B85-F45D65BB4A7E}"/>
          </ac:graphicFrameMkLst>
        </pc:graphicFrameChg>
      </pc:sldChg>
      <pc:sldChg chg="modSp mod">
        <pc:chgData name="Yaghoobi, Hassan" userId="3e33afe7-62c8-4ade-8476-f73fe399f31e" providerId="ADAL" clId="{25E6FE17-4108-4378-9EC9-6E7127ECA4CF}" dt="2022-07-14T04:29:26.438" v="1358" actId="1076"/>
        <pc:sldMkLst>
          <pc:docMk/>
          <pc:sldMk cId="2840327533" sldId="2372"/>
        </pc:sldMkLst>
        <pc:spChg chg="mod">
          <ac:chgData name="Yaghoobi, Hassan" userId="3e33afe7-62c8-4ade-8476-f73fe399f31e" providerId="ADAL" clId="{25E6FE17-4108-4378-9EC9-6E7127ECA4CF}" dt="2022-07-14T04:29:26.438" v="1358" actId="1076"/>
          <ac:spMkLst>
            <pc:docMk/>
            <pc:sldMk cId="2840327533" sldId="2372"/>
            <ac:spMk id="3" creationId="{00000000-0000-0000-0000-000000000000}"/>
          </ac:spMkLst>
        </pc:spChg>
      </pc:sldChg>
      <pc:sldChg chg="delSp modSp add mod">
        <pc:chgData name="Yaghoobi, Hassan" userId="3e33afe7-62c8-4ade-8476-f73fe399f31e" providerId="ADAL" clId="{25E6FE17-4108-4378-9EC9-6E7127ECA4CF}" dt="2022-07-14T04:22:03.099" v="1283" actId="313"/>
        <pc:sldMkLst>
          <pc:docMk/>
          <pc:sldMk cId="4265702802" sldId="2373"/>
        </pc:sldMkLst>
        <pc:spChg chg="mod">
          <ac:chgData name="Yaghoobi, Hassan" userId="3e33afe7-62c8-4ade-8476-f73fe399f31e" providerId="ADAL" clId="{25E6FE17-4108-4378-9EC9-6E7127ECA4CF}" dt="2022-07-14T04:00:19.725" v="565" actId="20577"/>
          <ac:spMkLst>
            <pc:docMk/>
            <pc:sldMk cId="4265702802" sldId="2373"/>
            <ac:spMk id="6147" creationId="{00000000-0000-0000-0000-000000000000}"/>
          </ac:spMkLst>
        </pc:spChg>
        <pc:graphicFrameChg chg="del">
          <ac:chgData name="Yaghoobi, Hassan" userId="3e33afe7-62c8-4ade-8476-f73fe399f31e" providerId="ADAL" clId="{25E6FE17-4108-4378-9EC9-6E7127ECA4CF}" dt="2022-07-14T04:00:06.962" v="521" actId="21"/>
          <ac:graphicFrameMkLst>
            <pc:docMk/>
            <pc:sldMk cId="4265702802" sldId="2373"/>
            <ac:graphicFrameMk id="2" creationId="{3474197F-6CDC-40C8-A823-109C1C0A60C0}"/>
          </ac:graphicFrameMkLst>
        </pc:graphicFrameChg>
        <pc:graphicFrameChg chg="mod modGraphic">
          <ac:chgData name="Yaghoobi, Hassan" userId="3e33afe7-62c8-4ade-8476-f73fe399f31e" providerId="ADAL" clId="{25E6FE17-4108-4378-9EC9-6E7127ECA4CF}" dt="2022-07-14T04:22:03.099" v="1283" actId="313"/>
          <ac:graphicFrameMkLst>
            <pc:docMk/>
            <pc:sldMk cId="4265702802" sldId="2373"/>
            <ac:graphicFrameMk id="8" creationId="{4DDC417B-A924-4EBD-836B-CF23F7056D1F}"/>
          </ac:graphicFrameMkLst>
        </pc:graphicFrameChg>
      </pc:sldChg>
      <pc:sldMasterChg chg="modSp mod modSldLayout">
        <pc:chgData name="Yaghoobi, Hassan" userId="3e33afe7-62c8-4ade-8476-f73fe399f31e" providerId="ADAL" clId="{25E6FE17-4108-4378-9EC9-6E7127ECA4CF}" dt="2022-07-14T20:54:23.767" v="1413" actId="20577"/>
        <pc:sldMasterMkLst>
          <pc:docMk/>
          <pc:sldMasterMk cId="0" sldId="2147483648"/>
        </pc:sldMasterMkLst>
        <pc:spChg chg="mod">
          <ac:chgData name="Yaghoobi, Hassan" userId="3e33afe7-62c8-4ade-8476-f73fe399f31e" providerId="ADAL" clId="{25E6FE17-4108-4378-9EC9-6E7127ECA4CF}" dt="2022-07-14T20:54:23.767" v="1413" actId="20577"/>
          <ac:spMkLst>
            <pc:docMk/>
            <pc:sldMasterMk cId="0" sldId="2147483648"/>
            <ac:spMk id="10" creationId="{00000000-0000-0000-0000-000000000000}"/>
          </ac:spMkLst>
        </pc:spChg>
        <pc:spChg chg="mod">
          <ac:chgData name="Yaghoobi, Hassan" userId="3e33afe7-62c8-4ade-8476-f73fe399f31e" providerId="ADAL" clId="{25E6FE17-4108-4378-9EC9-6E7127ECA4CF}" dt="2022-07-13T14:36:44.754" v="15" actId="20577"/>
          <ac:spMkLst>
            <pc:docMk/>
            <pc:sldMasterMk cId="0" sldId="2147483648"/>
            <ac:spMk id="1027" creationId="{00000000-0000-0000-0000-000000000000}"/>
          </ac:spMkLst>
        </pc:spChg>
        <pc:sldLayoutChg chg="modSp mod">
          <pc:chgData name="Yaghoobi, Hassan" userId="3e33afe7-62c8-4ade-8476-f73fe399f31e" providerId="ADAL" clId="{25E6FE17-4108-4378-9EC9-6E7127ECA4CF}" dt="2022-07-13T14:37:05.150" v="19" actId="20577"/>
          <pc:sldLayoutMkLst>
            <pc:docMk/>
            <pc:sldMasterMk cId="0" sldId="2147483648"/>
            <pc:sldLayoutMk cId="0" sldId="2147483649"/>
          </pc:sldLayoutMkLst>
          <pc:spChg chg="mod">
            <ac:chgData name="Yaghoobi, Hassan" userId="3e33afe7-62c8-4ade-8476-f73fe399f31e" providerId="ADAL" clId="{25E6FE17-4108-4378-9EC9-6E7127ECA4CF}" dt="2022-07-13T14:37:05.150" v="19" actId="20577"/>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25E6FE17-4108-4378-9EC9-6E7127ECA4CF}" dt="2022-07-13T14:35:38.832" v="3" actId="20577"/>
          <pc:sldLayoutMkLst>
            <pc:docMk/>
            <pc:sldMasterMk cId="0" sldId="2147483648"/>
            <pc:sldLayoutMk cId="0" sldId="2147483650"/>
          </pc:sldLayoutMkLst>
          <pc:spChg chg="mod">
            <ac:chgData name="Yaghoobi, Hassan" userId="3e33afe7-62c8-4ade-8476-f73fe399f31e" providerId="ADAL" clId="{25E6FE17-4108-4378-9EC9-6E7127ECA4CF}" dt="2022-07-13T14:35:38.832" v="3" actId="20577"/>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25E6FE17-4108-4378-9EC9-6E7127ECA4CF}" dt="2022-07-13T14:37:18.542" v="27" actId="20577"/>
          <pc:sldLayoutMkLst>
            <pc:docMk/>
            <pc:sldMasterMk cId="0" sldId="2147483648"/>
            <pc:sldLayoutMk cId="0" sldId="2147483651"/>
          </pc:sldLayoutMkLst>
          <pc:spChg chg="mod">
            <ac:chgData name="Yaghoobi, Hassan" userId="3e33afe7-62c8-4ade-8476-f73fe399f31e" providerId="ADAL" clId="{25E6FE17-4108-4378-9EC9-6E7127ECA4CF}" dt="2022-07-13T14:37:18.542" v="27" actId="20577"/>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25E6FE17-4108-4378-9EC9-6E7127ECA4CF}" dt="2022-07-13T14:37:28.737" v="35" actId="20577"/>
          <pc:sldLayoutMkLst>
            <pc:docMk/>
            <pc:sldMasterMk cId="0" sldId="2147483648"/>
            <pc:sldLayoutMk cId="0" sldId="2147483652"/>
          </pc:sldLayoutMkLst>
          <pc:spChg chg="mod">
            <ac:chgData name="Yaghoobi, Hassan" userId="3e33afe7-62c8-4ade-8476-f73fe399f31e" providerId="ADAL" clId="{25E6FE17-4108-4378-9EC9-6E7127ECA4CF}" dt="2022-07-13T14:37:28.737" v="35" actId="20577"/>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25E6FE17-4108-4378-9EC9-6E7127ECA4CF}" dt="2022-07-13T14:37:48.305" v="43" actId="20577"/>
          <pc:sldLayoutMkLst>
            <pc:docMk/>
            <pc:sldMasterMk cId="0" sldId="2147483648"/>
            <pc:sldLayoutMk cId="0" sldId="2147483653"/>
          </pc:sldLayoutMkLst>
          <pc:spChg chg="mod">
            <ac:chgData name="Yaghoobi, Hassan" userId="3e33afe7-62c8-4ade-8476-f73fe399f31e" providerId="ADAL" clId="{25E6FE17-4108-4378-9EC9-6E7127ECA4CF}" dt="2022-07-13T14:37:48.305" v="43" actId="20577"/>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25E6FE17-4108-4378-9EC9-6E7127ECA4CF}" dt="2022-07-13T14:38:00.099" v="51" actId="20577"/>
          <pc:sldLayoutMkLst>
            <pc:docMk/>
            <pc:sldMasterMk cId="0" sldId="2147483648"/>
            <pc:sldLayoutMk cId="0" sldId="2147483654"/>
          </pc:sldLayoutMkLst>
          <pc:spChg chg="mod">
            <ac:chgData name="Yaghoobi, Hassan" userId="3e33afe7-62c8-4ade-8476-f73fe399f31e" providerId="ADAL" clId="{25E6FE17-4108-4378-9EC9-6E7127ECA4CF}" dt="2022-07-13T14:38:00.099" v="51" actId="20577"/>
            <ac:spMkLst>
              <pc:docMk/>
              <pc:sldMasterMk cId="0" sldId="2147483648"/>
              <pc:sldLayoutMk cId="0" sldId="2147483654"/>
              <ac:spMk id="3" creationId="{00000000-0000-0000-0000-000000000000}"/>
            </ac:spMkLst>
          </pc:spChg>
        </pc:sldLayoutChg>
        <pc:sldLayoutChg chg="modSp">
          <pc:chgData name="Yaghoobi, Hassan" userId="3e33afe7-62c8-4ade-8476-f73fe399f31e" providerId="ADAL" clId="{25E6FE17-4108-4378-9EC9-6E7127ECA4CF}" dt="2022-07-13T14:38:23.216" v="52" actId="313"/>
          <pc:sldLayoutMkLst>
            <pc:docMk/>
            <pc:sldMasterMk cId="0" sldId="2147483648"/>
            <pc:sldLayoutMk cId="0" sldId="2147483655"/>
          </pc:sldLayoutMkLst>
          <pc:spChg chg="mod">
            <ac:chgData name="Yaghoobi, Hassan" userId="3e33afe7-62c8-4ade-8476-f73fe399f31e" providerId="ADAL" clId="{25E6FE17-4108-4378-9EC9-6E7127ECA4CF}" dt="2022-07-13T14:38:23.216" v="52" actId="313"/>
            <ac:spMkLst>
              <pc:docMk/>
              <pc:sldMasterMk cId="0" sldId="2147483648"/>
              <pc:sldLayoutMk cId="0" sldId="2147483655"/>
              <ac:spMk id="2" creationId="{00000000-0000-0000-0000-000000000000}"/>
            </ac:spMkLst>
          </pc:spChg>
        </pc:sldLayoutChg>
        <pc:sldLayoutChg chg="modSp">
          <pc:chgData name="Yaghoobi, Hassan" userId="3e33afe7-62c8-4ade-8476-f73fe399f31e" providerId="ADAL" clId="{25E6FE17-4108-4378-9EC9-6E7127ECA4CF}" dt="2022-07-13T14:38:24.136" v="53" actId="313"/>
          <pc:sldLayoutMkLst>
            <pc:docMk/>
            <pc:sldMasterMk cId="0" sldId="2147483648"/>
            <pc:sldLayoutMk cId="0" sldId="2147483658"/>
          </pc:sldLayoutMkLst>
          <pc:spChg chg="mod">
            <ac:chgData name="Yaghoobi, Hassan" userId="3e33afe7-62c8-4ade-8476-f73fe399f31e" providerId="ADAL" clId="{25E6FE17-4108-4378-9EC9-6E7127ECA4CF}" dt="2022-07-13T14:38:24.136" v="53" actId="313"/>
            <ac:spMkLst>
              <pc:docMk/>
              <pc:sldMasterMk cId="0" sldId="2147483648"/>
              <pc:sldLayoutMk cId="0" sldId="2147483658"/>
              <ac:spMk id="4" creationId="{00000000-0000-0000-0000-000000000000}"/>
            </ac:spMkLst>
          </pc:spChg>
        </pc:sldLayoutChg>
        <pc:sldLayoutChg chg="modSp">
          <pc:chgData name="Yaghoobi, Hassan" userId="3e33afe7-62c8-4ade-8476-f73fe399f31e" providerId="ADAL" clId="{25E6FE17-4108-4378-9EC9-6E7127ECA4CF}" dt="2022-07-13T14:38:25.403" v="54" actId="313"/>
          <pc:sldLayoutMkLst>
            <pc:docMk/>
            <pc:sldMasterMk cId="0" sldId="2147483648"/>
            <pc:sldLayoutMk cId="0" sldId="2147483659"/>
          </pc:sldLayoutMkLst>
          <pc:spChg chg="mod">
            <ac:chgData name="Yaghoobi, Hassan" userId="3e33afe7-62c8-4ade-8476-f73fe399f31e" providerId="ADAL" clId="{25E6FE17-4108-4378-9EC9-6E7127ECA4CF}" dt="2022-07-13T14:38:25.403" v="54"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08</a:t>
            </a:r>
            <a:r>
              <a:rPr kumimoji="0" lang="en-US" sz="1800" b="1" i="0" u="none" strike="noStrike" kern="1200" cap="none" spc="0" normalizeH="0" baseline="0" dirty="0">
                <a:ln>
                  <a:noFill/>
                </a:ln>
                <a:solidFill>
                  <a:schemeClr val="tx2"/>
                </a:solidFill>
                <a:effectLst/>
                <a:uLnTx/>
                <a:uFillTx/>
                <a:latin typeface="Times New Roman" pitchFamily="16" charset="0"/>
                <a:ea typeface="MS Gothic" charset="-128"/>
              </a:rPr>
              <a:t>84</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334-00-0itu-itu-ahg-minutes-for-march-2022-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Jul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181347413"/>
              </p:ext>
            </p:extLst>
          </p:nvPr>
        </p:nvGraphicFramePr>
        <p:xfrm>
          <a:off x="630238" y="2574925"/>
          <a:ext cx="10783887" cy="3741738"/>
        </p:xfrm>
        <a:graphic>
          <a:graphicData uri="http://schemas.openxmlformats.org/presentationml/2006/ole">
            <mc:AlternateContent xmlns:mc="http://schemas.openxmlformats.org/markup-compatibility/2006">
              <mc:Choice xmlns:v="urn:schemas-microsoft-com:vml" Requires="v">
                <p:oleObj name="Document" r:id="rId3" imgW="8245941" imgH="2871150" progId="Word.Document.8">
                  <p:embed/>
                </p:oleObj>
              </mc:Choice>
              <mc:Fallback>
                <p:oleObj name="Document" r:id="rId3" imgW="8245941" imgH="2871150" progId="Word.Document.8">
                  <p:embed/>
                  <p:pic>
                    <p:nvPicPr>
                      <p:cNvPr id="9" name="Object 3"/>
                      <p:cNvPicPr>
                        <a:picLocks noChangeAspect="1" noChangeArrowheads="1"/>
                      </p:cNvPicPr>
                      <p:nvPr/>
                    </p:nvPicPr>
                    <p:blipFill>
                      <a:blip r:embed="rId4"/>
                      <a:srcRect/>
                      <a:stretch>
                        <a:fillRect/>
                      </a:stretch>
                    </p:blipFill>
                    <p:spPr bwMode="auto">
                      <a:xfrm>
                        <a:off x="630238" y="2574925"/>
                        <a:ext cx="10783887" cy="374173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754778"/>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Jul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To develop ITU AHG revised recommendations on M.1450 &amp; M.1801 for submission to Working Party 5A</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2022-11-14 to 2022-11-25</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August 25, 2022 at 16:00 -17:00 PM ET</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Jul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14,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Jul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722439"/>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4032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2022 Plenary (March 10, 2022)</a:t>
            </a:r>
          </a:p>
          <a:p>
            <a:pPr marL="400050" lvl="1" indent="0">
              <a:spcBef>
                <a:spcPts val="200"/>
              </a:spcBef>
              <a:defRPr/>
            </a:pPr>
            <a:r>
              <a:rPr lang="en-US" altLang="en-US" dirty="0">
                <a:hlinkClick r:id="rId2"/>
              </a:rPr>
              <a:t>https://mentor.ieee.org/802.11/dcn/22/11-22-0334-00-0itu-itu-ahg-minutes-for-march-2022-plenary.docx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68037</TotalTime>
  <Words>2270</Words>
  <Application>Microsoft Office PowerPoint</Application>
  <PresentationFormat>Widescreen</PresentationFormat>
  <Paragraphs>255</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802.11 plenary session</vt:lpstr>
      <vt:lpstr>Agenda</vt:lpstr>
      <vt:lpstr>Approval of Minutes of Previous Meeting</vt:lpstr>
      <vt:lpstr>Contributions</vt:lpstr>
      <vt:lpstr>Updates from ITU-R WP 5A</vt:lpstr>
      <vt:lpstr>Updates from ITU-R WP 5A – Input Contributions</vt:lpstr>
      <vt:lpstr>Updates from ITU-R WP 5A – Input 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504</cp:revision>
  <cp:lastPrinted>1601-01-01T00:00:00Z</cp:lastPrinted>
  <dcterms:created xsi:type="dcterms:W3CDTF">2017-06-02T20:57:23Z</dcterms:created>
  <dcterms:modified xsi:type="dcterms:W3CDTF">2022-07-14T20:54:34Z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