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6" r:id="rId6"/>
    <p:sldId id="273" r:id="rId7"/>
    <p:sldId id="341" r:id="rId8"/>
    <p:sldId id="338" r:id="rId9"/>
    <p:sldId id="340" r:id="rId10"/>
    <p:sldId id="299" r:id="rId11"/>
    <p:sldId id="339" r:id="rId12"/>
    <p:sldId id="325" r:id="rId13"/>
    <p:sldId id="323" r:id="rId14"/>
    <p:sldId id="28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01F3A35-A737-1458-ED3A-17E76EB609A2}" name="Zinan Lin" initials="ZL" userId="S::zinan.lin@interdigital.com::1c68d5da-636e-4833-8ca6-2062a90b0015" providerId="AD"/>
  <p188:author id="{FAAF7292-E0DA-7A37-4646-39DC5F517D9B}" name="Mahmoud Kamel" initials="MK" userId="S::mahmoud.kamel@InterDigital.com::b829af05-a610-418c-9409-5a2eb40a95c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7C0105-AA37-4E5C-900C-ABEC6ECE4EEF}" v="1" dt="2022-05-09T14:15:05.5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103" d="100"/>
          <a:sy n="103" d="100"/>
        </p:scale>
        <p:origin x="114" y="3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748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hmoud Kamel" userId="b829af05-a610-418c-9409-5a2eb40a95cc" providerId="ADAL" clId="{473DE161-C476-4D52-9017-01F237CF546B}"/>
    <pc:docChg chg="">
      <pc:chgData name="Mahmoud Kamel" userId="b829af05-a610-418c-9409-5a2eb40a95cc" providerId="ADAL" clId="{473DE161-C476-4D52-9017-01F237CF546B}" dt="2022-05-06T16:03:45.401" v="8"/>
      <pc:docMkLst>
        <pc:docMk/>
      </pc:docMkLst>
      <pc:sldChg chg="addCm">
        <pc:chgData name="Mahmoud Kamel" userId="b829af05-a610-418c-9409-5a2eb40a95cc" providerId="ADAL" clId="{473DE161-C476-4D52-9017-01F237CF546B}" dt="2022-05-06T15:24:40.859" v="1"/>
        <pc:sldMkLst>
          <pc:docMk/>
          <pc:sldMk cId="843171402" sldId="273"/>
        </pc:sldMkLst>
      </pc:sldChg>
      <pc:sldChg chg="addCm modCm">
        <pc:chgData name="Mahmoud Kamel" userId="b829af05-a610-418c-9409-5a2eb40a95cc" providerId="ADAL" clId="{473DE161-C476-4D52-9017-01F237CF546B}" dt="2022-05-06T16:03:45.401" v="8"/>
        <pc:sldMkLst>
          <pc:docMk/>
          <pc:sldMk cId="2826197125" sldId="299"/>
        </pc:sldMkLst>
      </pc:sldChg>
      <pc:sldChg chg="addCm">
        <pc:chgData name="Mahmoud Kamel" userId="b829af05-a610-418c-9409-5a2eb40a95cc" providerId="ADAL" clId="{473DE161-C476-4D52-9017-01F237CF546B}" dt="2022-05-06T15:58:32.608" v="4"/>
        <pc:sldMkLst>
          <pc:docMk/>
          <pc:sldMk cId="3514499748" sldId="325"/>
        </pc:sldMkLst>
      </pc:sldChg>
      <pc:sldChg chg="addCm modCm">
        <pc:chgData name="Mahmoud Kamel" userId="b829af05-a610-418c-9409-5a2eb40a95cc" providerId="ADAL" clId="{473DE161-C476-4D52-9017-01F237CF546B}" dt="2022-05-06T16:00:57.878" v="6"/>
        <pc:sldMkLst>
          <pc:docMk/>
          <pc:sldMk cId="4181405781" sldId="338"/>
        </pc:sldMkLst>
      </pc:sldChg>
      <pc:sldChg chg="addCm">
        <pc:chgData name="Mahmoud Kamel" userId="b829af05-a610-418c-9409-5a2eb40a95cc" providerId="ADAL" clId="{473DE161-C476-4D52-9017-01F237CF546B}" dt="2022-05-06T15:21:43.596" v="0"/>
        <pc:sldMkLst>
          <pc:docMk/>
          <pc:sldMk cId="2898155628" sldId="340"/>
        </pc:sldMkLst>
      </pc:sldChg>
    </pc:docChg>
  </pc:docChgLst>
  <pc:docChgLst>
    <pc:chgData name="Zinan Lin" userId="1c68d5da-636e-4833-8ca6-2062a90b0015" providerId="ADAL" clId="{530355A5-0794-40CC-9D1C-65C3179562CD}"/>
    <pc:docChg chg="">
      <pc:chgData name="Zinan Lin" userId="1c68d5da-636e-4833-8ca6-2062a90b0015" providerId="ADAL" clId="{530355A5-0794-40CC-9D1C-65C3179562CD}" dt="2022-05-07T14:42:27.488" v="5"/>
      <pc:docMkLst>
        <pc:docMk/>
      </pc:docMkLst>
      <pc:sldChg chg="addCm">
        <pc:chgData name="Zinan Lin" userId="1c68d5da-636e-4833-8ca6-2062a90b0015" providerId="ADAL" clId="{530355A5-0794-40CC-9D1C-65C3179562CD}" dt="2022-05-07T14:36:44.513" v="0"/>
        <pc:sldMkLst>
          <pc:docMk/>
          <pc:sldMk cId="0" sldId="256"/>
        </pc:sldMkLst>
      </pc:sldChg>
      <pc:sldChg chg="addCm">
        <pc:chgData name="Zinan Lin" userId="1c68d5da-636e-4833-8ca6-2062a90b0015" providerId="ADAL" clId="{530355A5-0794-40CC-9D1C-65C3179562CD}" dt="2022-05-07T14:42:27.488" v="5"/>
        <pc:sldMkLst>
          <pc:docMk/>
          <pc:sldMk cId="2898155628" sldId="340"/>
        </pc:sldMkLst>
      </pc:sldChg>
      <pc:sldChg chg="addCm modCm">
        <pc:chgData name="Zinan Lin" userId="1c68d5da-636e-4833-8ca6-2062a90b0015" providerId="ADAL" clId="{530355A5-0794-40CC-9D1C-65C3179562CD}" dt="2022-05-07T14:39:24.602" v="3"/>
        <pc:sldMkLst>
          <pc:docMk/>
          <pc:sldMk cId="1021163369" sldId="341"/>
        </pc:sldMkLst>
      </pc:sldChg>
    </pc:docChg>
  </pc:docChgLst>
  <pc:docChgLst>
    <pc:chgData name="Xiaofei Wang" userId="6e1836d3-2ed9-4ae5-8700-9029b71c19c7" providerId="ADAL" clId="{447C0105-AA37-4E5C-900C-ABEC6ECE4EEF}"/>
    <pc:docChg chg="undo custSel addSld delSld modSld sldOrd modMainMaster">
      <pc:chgData name="Xiaofei Wang" userId="6e1836d3-2ed9-4ae5-8700-9029b71c19c7" providerId="ADAL" clId="{447C0105-AA37-4E5C-900C-ABEC6ECE4EEF}" dt="2022-05-09T19:54:26.126" v="7688" actId="20577"/>
      <pc:docMkLst>
        <pc:docMk/>
      </pc:docMkLst>
      <pc:sldChg chg="modSp delCm">
        <pc:chgData name="Xiaofei Wang" userId="6e1836d3-2ed9-4ae5-8700-9029b71c19c7" providerId="ADAL" clId="{447C0105-AA37-4E5C-900C-ABEC6ECE4EEF}" dt="2022-05-09T14:15:27.222" v="7457"/>
        <pc:sldMkLst>
          <pc:docMk/>
          <pc:sldMk cId="0" sldId="256"/>
        </pc:sldMkLst>
        <pc:graphicFrameChg chg="mod">
          <ac:chgData name="Xiaofei Wang" userId="6e1836d3-2ed9-4ae5-8700-9029b71c19c7" providerId="ADAL" clId="{447C0105-AA37-4E5C-900C-ABEC6ECE4EEF}" dt="2022-05-09T14:15:05.583" v="745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 delCm">
        <pc:chgData name="Xiaofei Wang" userId="6e1836d3-2ed9-4ae5-8700-9029b71c19c7" providerId="ADAL" clId="{447C0105-AA37-4E5C-900C-ABEC6ECE4EEF}" dt="2022-05-06T21:16:06.845" v="6488" actId="20577"/>
        <pc:sldMkLst>
          <pc:docMk/>
          <pc:sldMk cId="843171402" sldId="273"/>
        </pc:sldMkLst>
        <pc:spChg chg="mod">
          <ac:chgData name="Xiaofei Wang" userId="6e1836d3-2ed9-4ae5-8700-9029b71c19c7" providerId="ADAL" clId="{447C0105-AA37-4E5C-900C-ABEC6ECE4EEF}" dt="2022-05-06T21:16:06.845" v="6488" actId="20577"/>
          <ac:spMkLst>
            <pc:docMk/>
            <pc:sldMk cId="843171402" sldId="273"/>
            <ac:spMk id="3" creationId="{00000000-0000-0000-0000-000000000000}"/>
          </ac:spMkLst>
        </pc:spChg>
      </pc:sldChg>
      <pc:sldChg chg="modSp mod">
        <pc:chgData name="Xiaofei Wang" userId="6e1836d3-2ed9-4ae5-8700-9029b71c19c7" providerId="ADAL" clId="{447C0105-AA37-4E5C-900C-ABEC6ECE4EEF}" dt="2022-05-04T18:23:01.347" v="750" actId="6549"/>
        <pc:sldMkLst>
          <pc:docMk/>
          <pc:sldMk cId="3800146029" sldId="276"/>
        </pc:sldMkLst>
        <pc:spChg chg="mod">
          <ac:chgData name="Xiaofei Wang" userId="6e1836d3-2ed9-4ae5-8700-9029b71c19c7" providerId="ADAL" clId="{447C0105-AA37-4E5C-900C-ABEC6ECE4EEF}" dt="2022-05-04T18:23:01.347" v="750" actId="6549"/>
          <ac:spMkLst>
            <pc:docMk/>
            <pc:sldMk cId="3800146029" sldId="276"/>
            <ac:spMk id="8" creationId="{00000000-0000-0000-0000-000000000000}"/>
          </ac:spMkLst>
        </pc:spChg>
      </pc:sldChg>
      <pc:sldChg chg="modSp mod">
        <pc:chgData name="Xiaofei Wang" userId="6e1836d3-2ed9-4ae5-8700-9029b71c19c7" providerId="ADAL" clId="{447C0105-AA37-4E5C-900C-ABEC6ECE4EEF}" dt="2022-05-06T00:17:20.851" v="2809" actId="20577"/>
        <pc:sldMkLst>
          <pc:docMk/>
          <pc:sldMk cId="2535682108" sldId="284"/>
        </pc:sldMkLst>
        <pc:spChg chg="mod">
          <ac:chgData name="Xiaofei Wang" userId="6e1836d3-2ed9-4ae5-8700-9029b71c19c7" providerId="ADAL" clId="{447C0105-AA37-4E5C-900C-ABEC6ECE4EEF}" dt="2022-05-06T00:17:20.851" v="2809" actId="20577"/>
          <ac:spMkLst>
            <pc:docMk/>
            <pc:sldMk cId="2535682108" sldId="284"/>
            <ac:spMk id="7" creationId="{00000000-0000-0000-0000-000000000000}"/>
          </ac:spMkLst>
        </pc:spChg>
      </pc:sldChg>
      <pc:sldChg chg="modSp add del mod ord delCm modCm">
        <pc:chgData name="Xiaofei Wang" userId="6e1836d3-2ed9-4ae5-8700-9029b71c19c7" providerId="ADAL" clId="{447C0105-AA37-4E5C-900C-ABEC6ECE4EEF}" dt="2022-05-09T19:54:26.126" v="7688" actId="20577"/>
        <pc:sldMkLst>
          <pc:docMk/>
          <pc:sldMk cId="2826197125" sldId="299"/>
        </pc:sldMkLst>
        <pc:spChg chg="mod">
          <ac:chgData name="Xiaofei Wang" userId="6e1836d3-2ed9-4ae5-8700-9029b71c19c7" providerId="ADAL" clId="{447C0105-AA37-4E5C-900C-ABEC6ECE4EEF}" dt="2022-05-04T18:26:15.033" v="781" actId="20577"/>
          <ac:spMkLst>
            <pc:docMk/>
            <pc:sldMk cId="2826197125" sldId="299"/>
            <ac:spMk id="2" creationId="{00000000-0000-0000-0000-000000000000}"/>
          </ac:spMkLst>
        </pc:spChg>
        <pc:spChg chg="mod">
          <ac:chgData name="Xiaofei Wang" userId="6e1836d3-2ed9-4ae5-8700-9029b71c19c7" providerId="ADAL" clId="{447C0105-AA37-4E5C-900C-ABEC6ECE4EEF}" dt="2022-05-09T19:54:26.126" v="7688" actId="20577"/>
          <ac:spMkLst>
            <pc:docMk/>
            <pc:sldMk cId="2826197125" sldId="299"/>
            <ac:spMk id="3" creationId="{00000000-0000-0000-0000-000000000000}"/>
          </ac:spMkLst>
        </pc:spChg>
      </pc:sldChg>
      <pc:sldChg chg="modSp mod">
        <pc:chgData name="Xiaofei Wang" userId="6e1836d3-2ed9-4ae5-8700-9029b71c19c7" providerId="ADAL" clId="{447C0105-AA37-4E5C-900C-ABEC6ECE4EEF}" dt="2022-05-06T21:57:44.125" v="7258" actId="20577"/>
        <pc:sldMkLst>
          <pc:docMk/>
          <pc:sldMk cId="390993704" sldId="323"/>
        </pc:sldMkLst>
        <pc:spChg chg="mod">
          <ac:chgData name="Xiaofei Wang" userId="6e1836d3-2ed9-4ae5-8700-9029b71c19c7" providerId="ADAL" clId="{447C0105-AA37-4E5C-900C-ABEC6ECE4EEF}" dt="2022-05-06T21:57:44.125" v="7258" actId="20577"/>
          <ac:spMkLst>
            <pc:docMk/>
            <pc:sldMk cId="390993704" sldId="323"/>
            <ac:spMk id="3" creationId="{00000000-0000-0000-0000-000000000000}"/>
          </ac:spMkLst>
        </pc:spChg>
      </pc:sldChg>
      <pc:sldChg chg="modSp mod ord delCm modCm">
        <pc:chgData name="Xiaofei Wang" userId="6e1836d3-2ed9-4ae5-8700-9029b71c19c7" providerId="ADAL" clId="{447C0105-AA37-4E5C-900C-ABEC6ECE4EEF}" dt="2022-05-09T18:43:27.506" v="7640" actId="20577"/>
        <pc:sldMkLst>
          <pc:docMk/>
          <pc:sldMk cId="3514499748" sldId="325"/>
        </pc:sldMkLst>
        <pc:spChg chg="mod">
          <ac:chgData name="Xiaofei Wang" userId="6e1836d3-2ed9-4ae5-8700-9029b71c19c7" providerId="ADAL" clId="{447C0105-AA37-4E5C-900C-ABEC6ECE4EEF}" dt="2022-05-09T18:43:27.506" v="7640" actId="20577"/>
          <ac:spMkLst>
            <pc:docMk/>
            <pc:sldMk cId="3514499748" sldId="325"/>
            <ac:spMk id="3" creationId="{00000000-0000-0000-0000-000000000000}"/>
          </ac:spMkLst>
        </pc:spChg>
      </pc:sldChg>
      <pc:sldChg chg="modSp del mod">
        <pc:chgData name="Xiaofei Wang" userId="6e1836d3-2ed9-4ae5-8700-9029b71c19c7" providerId="ADAL" clId="{447C0105-AA37-4E5C-900C-ABEC6ECE4EEF}" dt="2022-05-06T21:31:25.537" v="6661" actId="47"/>
        <pc:sldMkLst>
          <pc:docMk/>
          <pc:sldMk cId="398450667" sldId="333"/>
        </pc:sldMkLst>
        <pc:spChg chg="mod">
          <ac:chgData name="Xiaofei Wang" userId="6e1836d3-2ed9-4ae5-8700-9029b71c19c7" providerId="ADAL" clId="{447C0105-AA37-4E5C-900C-ABEC6ECE4EEF}" dt="2022-05-06T00:28:15.208" v="3879" actId="20577"/>
          <ac:spMkLst>
            <pc:docMk/>
            <pc:sldMk cId="398450667" sldId="333"/>
            <ac:spMk id="2" creationId="{00000000-0000-0000-0000-000000000000}"/>
          </ac:spMkLst>
        </pc:spChg>
        <pc:spChg chg="mod">
          <ac:chgData name="Xiaofei Wang" userId="6e1836d3-2ed9-4ae5-8700-9029b71c19c7" providerId="ADAL" clId="{447C0105-AA37-4E5C-900C-ABEC6ECE4EEF}" dt="2022-05-06T00:50:07.678" v="6070" actId="2"/>
          <ac:spMkLst>
            <pc:docMk/>
            <pc:sldMk cId="398450667" sldId="333"/>
            <ac:spMk id="3" creationId="{00000000-0000-0000-0000-000000000000}"/>
          </ac:spMkLst>
        </pc:spChg>
      </pc:sldChg>
      <pc:sldChg chg="del">
        <pc:chgData name="Xiaofei Wang" userId="6e1836d3-2ed9-4ae5-8700-9029b71c19c7" providerId="ADAL" clId="{447C0105-AA37-4E5C-900C-ABEC6ECE4EEF}" dt="2022-05-06T00:36:48.039" v="4648" actId="47"/>
        <pc:sldMkLst>
          <pc:docMk/>
          <pc:sldMk cId="3228035531" sldId="334"/>
        </pc:sldMkLst>
      </pc:sldChg>
      <pc:sldChg chg="modSp del mod ord">
        <pc:chgData name="Xiaofei Wang" userId="6e1836d3-2ed9-4ae5-8700-9029b71c19c7" providerId="ADAL" clId="{447C0105-AA37-4E5C-900C-ABEC6ECE4EEF}" dt="2022-05-06T00:38:29.711" v="4807" actId="47"/>
        <pc:sldMkLst>
          <pc:docMk/>
          <pc:sldMk cId="1576280991" sldId="335"/>
        </pc:sldMkLst>
        <pc:spChg chg="mod">
          <ac:chgData name="Xiaofei Wang" userId="6e1836d3-2ed9-4ae5-8700-9029b71c19c7" providerId="ADAL" clId="{447C0105-AA37-4E5C-900C-ABEC6ECE4EEF}" dt="2022-05-05T21:31:24.235" v="2416" actId="20577"/>
          <ac:spMkLst>
            <pc:docMk/>
            <pc:sldMk cId="1576280991" sldId="335"/>
            <ac:spMk id="2" creationId="{00000000-0000-0000-0000-000000000000}"/>
          </ac:spMkLst>
        </pc:spChg>
      </pc:sldChg>
      <pc:sldChg chg="modSp add del mod">
        <pc:chgData name="Xiaofei Wang" userId="6e1836d3-2ed9-4ae5-8700-9029b71c19c7" providerId="ADAL" clId="{447C0105-AA37-4E5C-900C-ABEC6ECE4EEF}" dt="2022-05-06T00:38:28.206" v="4806" actId="47"/>
        <pc:sldMkLst>
          <pc:docMk/>
          <pc:sldMk cId="2040542195" sldId="336"/>
        </pc:sldMkLst>
        <pc:spChg chg="mod">
          <ac:chgData name="Xiaofei Wang" userId="6e1836d3-2ed9-4ae5-8700-9029b71c19c7" providerId="ADAL" clId="{447C0105-AA37-4E5C-900C-ABEC6ECE4EEF}" dt="2022-04-29T20:25:28.288" v="16" actId="20577"/>
          <ac:spMkLst>
            <pc:docMk/>
            <pc:sldMk cId="2040542195" sldId="336"/>
            <ac:spMk id="2" creationId="{00000000-0000-0000-0000-000000000000}"/>
          </ac:spMkLst>
        </pc:spChg>
      </pc:sldChg>
      <pc:sldChg chg="add del">
        <pc:chgData name="Xiaofei Wang" userId="6e1836d3-2ed9-4ae5-8700-9029b71c19c7" providerId="ADAL" clId="{447C0105-AA37-4E5C-900C-ABEC6ECE4EEF}" dt="2022-05-06T00:34:03.873" v="4368" actId="47"/>
        <pc:sldMkLst>
          <pc:docMk/>
          <pc:sldMk cId="1703179934" sldId="337"/>
        </pc:sldMkLst>
      </pc:sldChg>
      <pc:sldChg chg="modSp add mod delCm modCm">
        <pc:chgData name="Xiaofei Wang" userId="6e1836d3-2ed9-4ae5-8700-9029b71c19c7" providerId="ADAL" clId="{447C0105-AA37-4E5C-900C-ABEC6ECE4EEF}" dt="2022-05-09T18:31:01.186" v="7479" actId="20577"/>
        <pc:sldMkLst>
          <pc:docMk/>
          <pc:sldMk cId="4181405781" sldId="338"/>
        </pc:sldMkLst>
        <pc:spChg chg="mod">
          <ac:chgData name="Xiaofei Wang" userId="6e1836d3-2ed9-4ae5-8700-9029b71c19c7" providerId="ADAL" clId="{447C0105-AA37-4E5C-900C-ABEC6ECE4EEF}" dt="2022-05-06T00:30:54.594" v="3940" actId="20577"/>
          <ac:spMkLst>
            <pc:docMk/>
            <pc:sldMk cId="4181405781" sldId="338"/>
            <ac:spMk id="2" creationId="{00000000-0000-0000-0000-000000000000}"/>
          </ac:spMkLst>
        </pc:spChg>
        <pc:spChg chg="mod">
          <ac:chgData name="Xiaofei Wang" userId="6e1836d3-2ed9-4ae5-8700-9029b71c19c7" providerId="ADAL" clId="{447C0105-AA37-4E5C-900C-ABEC6ECE4EEF}" dt="2022-05-09T18:31:01.186" v="7479" actId="20577"/>
          <ac:spMkLst>
            <pc:docMk/>
            <pc:sldMk cId="4181405781" sldId="338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447C0105-AA37-4E5C-900C-ABEC6ECE4EEF}" dt="2022-05-06T00:49:40.143" v="6068" actId="20577"/>
        <pc:sldMkLst>
          <pc:docMk/>
          <pc:sldMk cId="3902174584" sldId="339"/>
        </pc:sldMkLst>
        <pc:spChg chg="mod">
          <ac:chgData name="Xiaofei Wang" userId="6e1836d3-2ed9-4ae5-8700-9029b71c19c7" providerId="ADAL" clId="{447C0105-AA37-4E5C-900C-ABEC6ECE4EEF}" dt="2022-05-05T21:36:51.622" v="2480" actId="20577"/>
          <ac:spMkLst>
            <pc:docMk/>
            <pc:sldMk cId="3902174584" sldId="339"/>
            <ac:spMk id="2" creationId="{00000000-0000-0000-0000-000000000000}"/>
          </ac:spMkLst>
        </pc:spChg>
        <pc:spChg chg="mod">
          <ac:chgData name="Xiaofei Wang" userId="6e1836d3-2ed9-4ae5-8700-9029b71c19c7" providerId="ADAL" clId="{447C0105-AA37-4E5C-900C-ABEC6ECE4EEF}" dt="2022-05-06T00:49:40.143" v="6068" actId="20577"/>
          <ac:spMkLst>
            <pc:docMk/>
            <pc:sldMk cId="3902174584" sldId="339"/>
            <ac:spMk id="3" creationId="{00000000-0000-0000-0000-000000000000}"/>
          </ac:spMkLst>
        </pc:spChg>
      </pc:sldChg>
      <pc:sldChg chg="modSp add mod delCm modCm">
        <pc:chgData name="Xiaofei Wang" userId="6e1836d3-2ed9-4ae5-8700-9029b71c19c7" providerId="ADAL" clId="{447C0105-AA37-4E5C-900C-ABEC6ECE4EEF}" dt="2022-05-09T18:41:45.530" v="7634"/>
        <pc:sldMkLst>
          <pc:docMk/>
          <pc:sldMk cId="2898155628" sldId="340"/>
        </pc:sldMkLst>
        <pc:spChg chg="mod">
          <ac:chgData name="Xiaofei Wang" userId="6e1836d3-2ed9-4ae5-8700-9029b71c19c7" providerId="ADAL" clId="{447C0105-AA37-4E5C-900C-ABEC6ECE4EEF}" dt="2022-05-06T00:35:41.594" v="4478" actId="20577"/>
          <ac:spMkLst>
            <pc:docMk/>
            <pc:sldMk cId="2898155628" sldId="340"/>
            <ac:spMk id="2" creationId="{00000000-0000-0000-0000-000000000000}"/>
          </ac:spMkLst>
        </pc:spChg>
        <pc:spChg chg="mod">
          <ac:chgData name="Xiaofei Wang" userId="6e1836d3-2ed9-4ae5-8700-9029b71c19c7" providerId="ADAL" clId="{447C0105-AA37-4E5C-900C-ABEC6ECE4EEF}" dt="2022-05-09T18:31:59.361" v="7498" actId="20577"/>
          <ac:spMkLst>
            <pc:docMk/>
            <pc:sldMk cId="2898155628" sldId="340"/>
            <ac:spMk id="3" creationId="{00000000-0000-0000-0000-000000000000}"/>
          </ac:spMkLst>
        </pc:spChg>
      </pc:sldChg>
      <pc:sldChg chg="modSp add mod delCm modCm">
        <pc:chgData name="Xiaofei Wang" userId="6e1836d3-2ed9-4ae5-8700-9029b71c19c7" providerId="ADAL" clId="{447C0105-AA37-4E5C-900C-ABEC6ECE4EEF}" dt="2022-05-09T18:40:30.933" v="7541" actId="20577"/>
        <pc:sldMkLst>
          <pc:docMk/>
          <pc:sldMk cId="1021163369" sldId="341"/>
        </pc:sldMkLst>
        <pc:spChg chg="mod">
          <ac:chgData name="Xiaofei Wang" userId="6e1836d3-2ed9-4ae5-8700-9029b71c19c7" providerId="ADAL" clId="{447C0105-AA37-4E5C-900C-ABEC6ECE4EEF}" dt="2022-05-09T18:40:30.933" v="7541" actId="20577"/>
          <ac:spMkLst>
            <pc:docMk/>
            <pc:sldMk cId="1021163369" sldId="341"/>
            <ac:spMk id="3" creationId="{00000000-0000-0000-0000-000000000000}"/>
          </ac:spMkLst>
        </pc:spChg>
      </pc:sldChg>
      <pc:sldMasterChg chg="modSp">
        <pc:chgData name="Xiaofei Wang" userId="6e1836d3-2ed9-4ae5-8700-9029b71c19c7" providerId="ADAL" clId="{447C0105-AA37-4E5C-900C-ABEC6ECE4EEF}" dt="2022-05-04T14:44:11.161" v="17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447C0105-AA37-4E5C-900C-ABEC6ECE4EEF}" dt="2022-05-04T14:44:11.161" v="1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Xiaofei Wang" userId="6e1836d3-2ed9-4ae5-8700-9029b71c19c7" providerId="ADAL" clId="{97160937-A2C1-48BC-9AB5-9FD65754A355}"/>
    <pc:docChg chg="custSel addSld delSld modSld modMainMaster modNotesMaster">
      <pc:chgData name="Xiaofei Wang" userId="6e1836d3-2ed9-4ae5-8700-9029b71c19c7" providerId="ADAL" clId="{97160937-A2C1-48BC-9AB5-9FD65754A355}" dt="2022-04-08T18:17:52.157" v="750" actId="20577"/>
      <pc:docMkLst>
        <pc:docMk/>
      </pc:docMkLst>
      <pc:sldChg chg="modSp mod">
        <pc:chgData name="Xiaofei Wang" userId="6e1836d3-2ed9-4ae5-8700-9029b71c19c7" providerId="ADAL" clId="{97160937-A2C1-48BC-9AB5-9FD65754A355}" dt="2022-04-08T18:09:52.030" v="47"/>
        <pc:sldMkLst>
          <pc:docMk/>
          <pc:sldMk cId="0" sldId="256"/>
        </pc:sldMkLst>
        <pc:spChg chg="mod">
          <ac:chgData name="Xiaofei Wang" userId="6e1836d3-2ed9-4ae5-8700-9029b71c19c7" providerId="ADAL" clId="{97160937-A2C1-48BC-9AB5-9FD65754A355}" dt="2022-04-08T18:08:26.379" v="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Xiaofei Wang" userId="6e1836d3-2ed9-4ae5-8700-9029b71c19c7" providerId="ADAL" clId="{97160937-A2C1-48BC-9AB5-9FD65754A355}" dt="2022-04-08T18:09:39.578" v="3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Xiaofei Wang" userId="6e1836d3-2ed9-4ae5-8700-9029b71c19c7" providerId="ADAL" clId="{97160937-A2C1-48BC-9AB5-9FD65754A355}" dt="2022-04-08T18:09:48.666" v="46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Xiaofei Wang" userId="6e1836d3-2ed9-4ae5-8700-9029b71c19c7" providerId="ADAL" clId="{97160937-A2C1-48BC-9AB5-9FD65754A355}" dt="2022-04-08T18:09:52.030" v="47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 modNotes">
        <pc:chgData name="Xiaofei Wang" userId="6e1836d3-2ed9-4ae5-8700-9029b71c19c7" providerId="ADAL" clId="{97160937-A2C1-48BC-9AB5-9FD65754A355}" dt="2022-04-08T18:11:15.438" v="194" actId="6549"/>
        <pc:sldMkLst>
          <pc:docMk/>
          <pc:sldMk cId="843171402" sldId="273"/>
        </pc:sldMkLst>
        <pc:spChg chg="mod">
          <ac:chgData name="Xiaofei Wang" userId="6e1836d3-2ed9-4ae5-8700-9029b71c19c7" providerId="ADAL" clId="{97160937-A2C1-48BC-9AB5-9FD65754A355}" dt="2022-04-08T18:11:15.438" v="194" actId="6549"/>
          <ac:spMkLst>
            <pc:docMk/>
            <pc:sldMk cId="843171402" sldId="273"/>
            <ac:spMk id="3" creationId="{00000000-0000-0000-0000-000000000000}"/>
          </ac:spMkLst>
        </pc:spChg>
        <pc:spChg chg="mod">
          <ac:chgData name="Xiaofei Wang" userId="6e1836d3-2ed9-4ae5-8700-9029b71c19c7" providerId="ADAL" clId="{97160937-A2C1-48BC-9AB5-9FD65754A355}" dt="2022-04-08T18:09:04.705" v="8"/>
          <ac:spMkLst>
            <pc:docMk/>
            <pc:sldMk cId="843171402" sldId="273"/>
            <ac:spMk id="6" creationId="{00000000-0000-0000-0000-000000000000}"/>
          </ac:spMkLst>
        </pc:spChg>
      </pc:sldChg>
      <pc:sldChg chg="modSp mod modNotes">
        <pc:chgData name="Xiaofei Wang" userId="6e1836d3-2ed9-4ae5-8700-9029b71c19c7" providerId="ADAL" clId="{97160937-A2C1-48BC-9AB5-9FD65754A355}" dt="2022-04-08T18:11:08.588" v="193" actId="20577"/>
        <pc:sldMkLst>
          <pc:docMk/>
          <pc:sldMk cId="3800146029" sldId="276"/>
        </pc:sldMkLst>
        <pc:spChg chg="mod">
          <ac:chgData name="Xiaofei Wang" userId="6e1836d3-2ed9-4ae5-8700-9029b71c19c7" providerId="ADAL" clId="{97160937-A2C1-48BC-9AB5-9FD65754A355}" dt="2022-04-08T18:09:04.705" v="8"/>
          <ac:spMkLst>
            <pc:docMk/>
            <pc:sldMk cId="3800146029" sldId="276"/>
            <ac:spMk id="3" creationId="{00000000-0000-0000-0000-000000000000}"/>
          </ac:spMkLst>
        </pc:spChg>
        <pc:spChg chg="mod">
          <ac:chgData name="Xiaofei Wang" userId="6e1836d3-2ed9-4ae5-8700-9029b71c19c7" providerId="ADAL" clId="{97160937-A2C1-48BC-9AB5-9FD65754A355}" dt="2022-04-08T18:11:08.588" v="193" actId="20577"/>
          <ac:spMkLst>
            <pc:docMk/>
            <pc:sldMk cId="3800146029" sldId="276"/>
            <ac:spMk id="8" creationId="{00000000-0000-0000-0000-000000000000}"/>
          </ac:spMkLst>
        </pc:spChg>
      </pc:sldChg>
      <pc:sldChg chg="modSp mod modNotes">
        <pc:chgData name="Xiaofei Wang" userId="6e1836d3-2ed9-4ae5-8700-9029b71c19c7" providerId="ADAL" clId="{97160937-A2C1-48BC-9AB5-9FD65754A355}" dt="2022-04-08T18:15:37.685" v="687" actId="6549"/>
        <pc:sldMkLst>
          <pc:docMk/>
          <pc:sldMk cId="2535682108" sldId="284"/>
        </pc:sldMkLst>
        <pc:spChg chg="mod">
          <ac:chgData name="Xiaofei Wang" userId="6e1836d3-2ed9-4ae5-8700-9029b71c19c7" providerId="ADAL" clId="{97160937-A2C1-48BC-9AB5-9FD65754A355}" dt="2022-04-08T18:09:04.705" v="8"/>
          <ac:spMkLst>
            <pc:docMk/>
            <pc:sldMk cId="2535682108" sldId="284"/>
            <ac:spMk id="2" creationId="{00000000-0000-0000-0000-000000000000}"/>
          </ac:spMkLst>
        </pc:spChg>
        <pc:spChg chg="mod">
          <ac:chgData name="Xiaofei Wang" userId="6e1836d3-2ed9-4ae5-8700-9029b71c19c7" providerId="ADAL" clId="{97160937-A2C1-48BC-9AB5-9FD65754A355}" dt="2022-04-08T18:15:37.685" v="687" actId="6549"/>
          <ac:spMkLst>
            <pc:docMk/>
            <pc:sldMk cId="2535682108" sldId="284"/>
            <ac:spMk id="7" creationId="{00000000-0000-0000-0000-000000000000}"/>
          </ac:spMkLst>
        </pc:spChg>
      </pc:sldChg>
      <pc:sldChg chg="modSp mod modNotes">
        <pc:chgData name="Xiaofei Wang" userId="6e1836d3-2ed9-4ae5-8700-9029b71c19c7" providerId="ADAL" clId="{97160937-A2C1-48BC-9AB5-9FD65754A355}" dt="2022-04-08T18:11:46.528" v="247" actId="20577"/>
        <pc:sldMkLst>
          <pc:docMk/>
          <pc:sldMk cId="2826197125" sldId="299"/>
        </pc:sldMkLst>
        <pc:spChg chg="mod">
          <ac:chgData name="Xiaofei Wang" userId="6e1836d3-2ed9-4ae5-8700-9029b71c19c7" providerId="ADAL" clId="{97160937-A2C1-48BC-9AB5-9FD65754A355}" dt="2022-04-08T18:11:37.275" v="219" actId="20577"/>
          <ac:spMkLst>
            <pc:docMk/>
            <pc:sldMk cId="2826197125" sldId="299"/>
            <ac:spMk id="2" creationId="{00000000-0000-0000-0000-000000000000}"/>
          </ac:spMkLst>
        </pc:spChg>
        <pc:spChg chg="mod">
          <ac:chgData name="Xiaofei Wang" userId="6e1836d3-2ed9-4ae5-8700-9029b71c19c7" providerId="ADAL" clId="{97160937-A2C1-48BC-9AB5-9FD65754A355}" dt="2022-04-08T18:11:46.528" v="247" actId="20577"/>
          <ac:spMkLst>
            <pc:docMk/>
            <pc:sldMk cId="2826197125" sldId="299"/>
            <ac:spMk id="3" creationId="{00000000-0000-0000-0000-000000000000}"/>
          </ac:spMkLst>
        </pc:spChg>
        <pc:spChg chg="mod">
          <ac:chgData name="Xiaofei Wang" userId="6e1836d3-2ed9-4ae5-8700-9029b71c19c7" providerId="ADAL" clId="{97160937-A2C1-48BC-9AB5-9FD65754A355}" dt="2022-04-08T18:09:04.705" v="8"/>
          <ac:spMkLst>
            <pc:docMk/>
            <pc:sldMk cId="2826197125" sldId="299"/>
            <ac:spMk id="6" creationId="{00000000-0000-0000-0000-000000000000}"/>
          </ac:spMkLst>
        </pc:spChg>
      </pc:sldChg>
      <pc:sldChg chg="modSp mod modNotes">
        <pc:chgData name="Xiaofei Wang" userId="6e1836d3-2ed9-4ae5-8700-9029b71c19c7" providerId="ADAL" clId="{97160937-A2C1-48BC-9AB5-9FD65754A355}" dt="2022-04-08T18:15:30.332" v="686" actId="20577"/>
        <pc:sldMkLst>
          <pc:docMk/>
          <pc:sldMk cId="390993704" sldId="323"/>
        </pc:sldMkLst>
        <pc:spChg chg="mod">
          <ac:chgData name="Xiaofei Wang" userId="6e1836d3-2ed9-4ae5-8700-9029b71c19c7" providerId="ADAL" clId="{97160937-A2C1-48BC-9AB5-9FD65754A355}" dt="2022-04-08T18:15:30.332" v="686" actId="20577"/>
          <ac:spMkLst>
            <pc:docMk/>
            <pc:sldMk cId="390993704" sldId="323"/>
            <ac:spMk id="3" creationId="{00000000-0000-0000-0000-000000000000}"/>
          </ac:spMkLst>
        </pc:spChg>
        <pc:spChg chg="mod">
          <ac:chgData name="Xiaofei Wang" userId="6e1836d3-2ed9-4ae5-8700-9029b71c19c7" providerId="ADAL" clId="{97160937-A2C1-48BC-9AB5-9FD65754A355}" dt="2022-04-08T18:09:04.705" v="8"/>
          <ac:spMkLst>
            <pc:docMk/>
            <pc:sldMk cId="390993704" sldId="323"/>
            <ac:spMk id="6" creationId="{00000000-0000-0000-0000-000000000000}"/>
          </ac:spMkLst>
        </pc:spChg>
      </pc:sldChg>
      <pc:sldChg chg="modSp mod modNotes">
        <pc:chgData name="Xiaofei Wang" userId="6e1836d3-2ed9-4ae5-8700-9029b71c19c7" providerId="ADAL" clId="{97160937-A2C1-48BC-9AB5-9FD65754A355}" dt="2022-04-08T18:15:22.173" v="684" actId="20577"/>
        <pc:sldMkLst>
          <pc:docMk/>
          <pc:sldMk cId="3514499748" sldId="325"/>
        </pc:sldMkLst>
        <pc:spChg chg="mod">
          <ac:chgData name="Xiaofei Wang" userId="6e1836d3-2ed9-4ae5-8700-9029b71c19c7" providerId="ADAL" clId="{97160937-A2C1-48BC-9AB5-9FD65754A355}" dt="2022-04-08T18:14:07.275" v="514" actId="20577"/>
          <ac:spMkLst>
            <pc:docMk/>
            <pc:sldMk cId="3514499748" sldId="325"/>
            <ac:spMk id="2" creationId="{00000000-0000-0000-0000-000000000000}"/>
          </ac:spMkLst>
        </pc:spChg>
        <pc:spChg chg="mod">
          <ac:chgData name="Xiaofei Wang" userId="6e1836d3-2ed9-4ae5-8700-9029b71c19c7" providerId="ADAL" clId="{97160937-A2C1-48BC-9AB5-9FD65754A355}" dt="2022-04-08T18:15:22.173" v="684" actId="20577"/>
          <ac:spMkLst>
            <pc:docMk/>
            <pc:sldMk cId="3514499748" sldId="325"/>
            <ac:spMk id="3" creationId="{00000000-0000-0000-0000-000000000000}"/>
          </ac:spMkLst>
        </pc:spChg>
        <pc:spChg chg="mod">
          <ac:chgData name="Xiaofei Wang" userId="6e1836d3-2ed9-4ae5-8700-9029b71c19c7" providerId="ADAL" clId="{97160937-A2C1-48BC-9AB5-9FD65754A355}" dt="2022-04-08T18:09:04.705" v="8"/>
          <ac:spMkLst>
            <pc:docMk/>
            <pc:sldMk cId="3514499748" sldId="325"/>
            <ac:spMk id="6" creationId="{00000000-0000-0000-0000-000000000000}"/>
          </ac:spMkLst>
        </pc:spChg>
      </pc:sldChg>
      <pc:sldChg chg="modSp mod modNotes">
        <pc:chgData name="Xiaofei Wang" userId="6e1836d3-2ed9-4ae5-8700-9029b71c19c7" providerId="ADAL" clId="{97160937-A2C1-48BC-9AB5-9FD65754A355}" dt="2022-04-08T18:12:30.252" v="383" actId="20577"/>
        <pc:sldMkLst>
          <pc:docMk/>
          <pc:sldMk cId="398450667" sldId="333"/>
        </pc:sldMkLst>
        <pc:spChg chg="mod">
          <ac:chgData name="Xiaofei Wang" userId="6e1836d3-2ed9-4ae5-8700-9029b71c19c7" providerId="ADAL" clId="{97160937-A2C1-48BC-9AB5-9FD65754A355}" dt="2022-04-08T18:11:59.148" v="278" actId="20577"/>
          <ac:spMkLst>
            <pc:docMk/>
            <pc:sldMk cId="398450667" sldId="333"/>
            <ac:spMk id="2" creationId="{00000000-0000-0000-0000-000000000000}"/>
          </ac:spMkLst>
        </pc:spChg>
        <pc:spChg chg="mod">
          <ac:chgData name="Xiaofei Wang" userId="6e1836d3-2ed9-4ae5-8700-9029b71c19c7" providerId="ADAL" clId="{97160937-A2C1-48BC-9AB5-9FD65754A355}" dt="2022-04-08T18:12:30.252" v="383" actId="20577"/>
          <ac:spMkLst>
            <pc:docMk/>
            <pc:sldMk cId="398450667" sldId="333"/>
            <ac:spMk id="3" creationId="{00000000-0000-0000-0000-000000000000}"/>
          </ac:spMkLst>
        </pc:spChg>
        <pc:spChg chg="mod">
          <ac:chgData name="Xiaofei Wang" userId="6e1836d3-2ed9-4ae5-8700-9029b71c19c7" providerId="ADAL" clId="{97160937-A2C1-48BC-9AB5-9FD65754A355}" dt="2022-04-08T18:09:04.705" v="8"/>
          <ac:spMkLst>
            <pc:docMk/>
            <pc:sldMk cId="398450667" sldId="333"/>
            <ac:spMk id="6" creationId="{00000000-0000-0000-0000-000000000000}"/>
          </ac:spMkLst>
        </pc:spChg>
      </pc:sldChg>
      <pc:sldChg chg="modSp mod modNotes">
        <pc:chgData name="Xiaofei Wang" userId="6e1836d3-2ed9-4ae5-8700-9029b71c19c7" providerId="ADAL" clId="{97160937-A2C1-48BC-9AB5-9FD65754A355}" dt="2022-04-08T18:13:56.187" v="481" actId="20577"/>
        <pc:sldMkLst>
          <pc:docMk/>
          <pc:sldMk cId="3228035531" sldId="334"/>
        </pc:sldMkLst>
        <pc:spChg chg="mod">
          <ac:chgData name="Xiaofei Wang" userId="6e1836d3-2ed9-4ae5-8700-9029b71c19c7" providerId="ADAL" clId="{97160937-A2C1-48BC-9AB5-9FD65754A355}" dt="2022-04-08T18:13:26.634" v="422" actId="20577"/>
          <ac:spMkLst>
            <pc:docMk/>
            <pc:sldMk cId="3228035531" sldId="334"/>
            <ac:spMk id="2" creationId="{00000000-0000-0000-0000-000000000000}"/>
          </ac:spMkLst>
        </pc:spChg>
        <pc:spChg chg="mod">
          <ac:chgData name="Xiaofei Wang" userId="6e1836d3-2ed9-4ae5-8700-9029b71c19c7" providerId="ADAL" clId="{97160937-A2C1-48BC-9AB5-9FD65754A355}" dt="2022-04-08T18:13:56.187" v="481" actId="20577"/>
          <ac:spMkLst>
            <pc:docMk/>
            <pc:sldMk cId="3228035531" sldId="334"/>
            <ac:spMk id="3" creationId="{00000000-0000-0000-0000-000000000000}"/>
          </ac:spMkLst>
        </pc:spChg>
        <pc:spChg chg="mod">
          <ac:chgData name="Xiaofei Wang" userId="6e1836d3-2ed9-4ae5-8700-9029b71c19c7" providerId="ADAL" clId="{97160937-A2C1-48BC-9AB5-9FD65754A355}" dt="2022-04-08T18:09:04.705" v="8"/>
          <ac:spMkLst>
            <pc:docMk/>
            <pc:sldMk cId="3228035531" sldId="334"/>
            <ac:spMk id="6" creationId="{00000000-0000-0000-0000-000000000000}"/>
          </ac:spMkLst>
        </pc:spChg>
      </pc:sldChg>
      <pc:sldChg chg="modSp del modNotes">
        <pc:chgData name="Xiaofei Wang" userId="6e1836d3-2ed9-4ae5-8700-9029b71c19c7" providerId="ADAL" clId="{97160937-A2C1-48BC-9AB5-9FD65754A355}" dt="2022-04-08T18:15:25.364" v="685" actId="47"/>
        <pc:sldMkLst>
          <pc:docMk/>
          <pc:sldMk cId="991618261" sldId="335"/>
        </pc:sldMkLst>
        <pc:spChg chg="mod">
          <ac:chgData name="Xiaofei Wang" userId="6e1836d3-2ed9-4ae5-8700-9029b71c19c7" providerId="ADAL" clId="{97160937-A2C1-48BC-9AB5-9FD65754A355}" dt="2022-04-08T18:09:04.705" v="8"/>
          <ac:spMkLst>
            <pc:docMk/>
            <pc:sldMk cId="991618261" sldId="335"/>
            <ac:spMk id="6" creationId="{00000000-0000-0000-0000-000000000000}"/>
          </ac:spMkLst>
        </pc:spChg>
      </pc:sldChg>
      <pc:sldChg chg="modSp add mod">
        <pc:chgData name="Xiaofei Wang" userId="6e1836d3-2ed9-4ae5-8700-9029b71c19c7" providerId="ADAL" clId="{97160937-A2C1-48BC-9AB5-9FD65754A355}" dt="2022-04-08T18:17:52.157" v="750" actId="20577"/>
        <pc:sldMkLst>
          <pc:docMk/>
          <pc:sldMk cId="1576280991" sldId="335"/>
        </pc:sldMkLst>
        <pc:spChg chg="mod">
          <ac:chgData name="Xiaofei Wang" userId="6e1836d3-2ed9-4ae5-8700-9029b71c19c7" providerId="ADAL" clId="{97160937-A2C1-48BC-9AB5-9FD65754A355}" dt="2022-04-08T18:17:39.132" v="703" actId="20577"/>
          <ac:spMkLst>
            <pc:docMk/>
            <pc:sldMk cId="1576280991" sldId="335"/>
            <ac:spMk id="2" creationId="{00000000-0000-0000-0000-000000000000}"/>
          </ac:spMkLst>
        </pc:spChg>
        <pc:spChg chg="mod">
          <ac:chgData name="Xiaofei Wang" userId="6e1836d3-2ed9-4ae5-8700-9029b71c19c7" providerId="ADAL" clId="{97160937-A2C1-48BC-9AB5-9FD65754A355}" dt="2022-04-08T18:17:52.157" v="750" actId="20577"/>
          <ac:spMkLst>
            <pc:docMk/>
            <pc:sldMk cId="1576280991" sldId="335"/>
            <ac:spMk id="3" creationId="{00000000-0000-0000-0000-000000000000}"/>
          </ac:spMkLst>
        </pc:spChg>
      </pc:sldChg>
      <pc:sldMasterChg chg="modSp modSldLayout">
        <pc:chgData name="Xiaofei Wang" userId="6e1836d3-2ed9-4ae5-8700-9029b71c19c7" providerId="ADAL" clId="{97160937-A2C1-48BC-9AB5-9FD65754A355}" dt="2022-04-08T18:09:25.682" v="9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97160937-A2C1-48BC-9AB5-9FD65754A355}" dt="2022-04-08T18:09:25.682" v="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Xiaofei Wang" userId="6e1836d3-2ed9-4ae5-8700-9029b71c19c7" providerId="ADAL" clId="{97160937-A2C1-48BC-9AB5-9FD65754A355}" dt="2022-04-08T18:09:04.705" v="8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Xiaofei Wang" userId="6e1836d3-2ed9-4ae5-8700-9029b71c19c7" providerId="ADAL" clId="{97160937-A2C1-48BC-9AB5-9FD65754A355}" dt="2022-04-08T18:09:04.705" v="8"/>
          <pc:sldLayoutMkLst>
            <pc:docMk/>
            <pc:sldMasterMk cId="0" sldId="2147483648"/>
            <pc:sldLayoutMk cId="0" sldId="2147483649"/>
          </pc:sldLayoutMkLst>
          <pc:spChg chg="mod">
            <ac:chgData name="Xiaofei Wang" userId="6e1836d3-2ed9-4ae5-8700-9029b71c19c7" providerId="ADAL" clId="{97160937-A2C1-48BC-9AB5-9FD65754A355}" dt="2022-04-08T18:09:04.705" v="8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7160937-A2C1-48BC-9AB5-9FD65754A355}" dt="2022-04-08T18:09:25.682" v="9"/>
          <pc:sldLayoutMkLst>
            <pc:docMk/>
            <pc:sldMasterMk cId="0" sldId="2147483648"/>
            <pc:sldLayoutMk cId="0" sldId="2147483650"/>
          </pc:sldLayoutMkLst>
          <pc:spChg chg="mod">
            <ac:chgData name="Xiaofei Wang" userId="6e1836d3-2ed9-4ae5-8700-9029b71c19c7" providerId="ADAL" clId="{97160937-A2C1-48BC-9AB5-9FD65754A355}" dt="2022-04-08T18:09:25.682" v="9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7160937-A2C1-48BC-9AB5-9FD65754A355}" dt="2022-04-08T18:09:04.705" v="8"/>
          <pc:sldLayoutMkLst>
            <pc:docMk/>
            <pc:sldMasterMk cId="0" sldId="2147483648"/>
            <pc:sldLayoutMk cId="0" sldId="2147483651"/>
          </pc:sldLayoutMkLst>
          <pc:spChg chg="mod">
            <ac:chgData name="Xiaofei Wang" userId="6e1836d3-2ed9-4ae5-8700-9029b71c19c7" providerId="ADAL" clId="{97160937-A2C1-48BC-9AB5-9FD65754A355}" dt="2022-04-08T18:09:04.705" v="8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7160937-A2C1-48BC-9AB5-9FD65754A355}" dt="2022-04-08T18:09:04.705" v="8"/>
          <pc:sldLayoutMkLst>
            <pc:docMk/>
            <pc:sldMasterMk cId="0" sldId="2147483648"/>
            <pc:sldLayoutMk cId="0" sldId="2147483652"/>
          </pc:sldLayoutMkLst>
          <pc:spChg chg="mod">
            <ac:chgData name="Xiaofei Wang" userId="6e1836d3-2ed9-4ae5-8700-9029b71c19c7" providerId="ADAL" clId="{97160937-A2C1-48BC-9AB5-9FD65754A355}" dt="2022-04-08T18:09:04.705" v="8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7160937-A2C1-48BC-9AB5-9FD65754A355}" dt="2022-04-08T18:09:04.705" v="8"/>
          <pc:sldLayoutMkLst>
            <pc:docMk/>
            <pc:sldMasterMk cId="0" sldId="2147483648"/>
            <pc:sldLayoutMk cId="0" sldId="2147483653"/>
          </pc:sldLayoutMkLst>
          <pc:spChg chg="mod">
            <ac:chgData name="Xiaofei Wang" userId="6e1836d3-2ed9-4ae5-8700-9029b71c19c7" providerId="ADAL" clId="{97160937-A2C1-48BC-9AB5-9FD65754A355}" dt="2022-04-08T18:09:04.705" v="8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7160937-A2C1-48BC-9AB5-9FD65754A355}" dt="2022-04-08T18:09:04.705" v="8"/>
          <pc:sldLayoutMkLst>
            <pc:docMk/>
            <pc:sldMasterMk cId="0" sldId="2147483648"/>
            <pc:sldLayoutMk cId="0" sldId="2147483654"/>
          </pc:sldLayoutMkLst>
          <pc:spChg chg="mod">
            <ac:chgData name="Xiaofei Wang" userId="6e1836d3-2ed9-4ae5-8700-9029b71c19c7" providerId="ADAL" clId="{97160937-A2C1-48BC-9AB5-9FD65754A355}" dt="2022-04-08T18:09:04.705" v="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7160937-A2C1-48BC-9AB5-9FD65754A355}" dt="2022-04-08T18:09:04.705" v="8"/>
          <pc:sldLayoutMkLst>
            <pc:docMk/>
            <pc:sldMasterMk cId="0" sldId="2147483648"/>
            <pc:sldLayoutMk cId="0" sldId="2147483655"/>
          </pc:sldLayoutMkLst>
          <pc:spChg chg="mod">
            <ac:chgData name="Xiaofei Wang" userId="6e1836d3-2ed9-4ae5-8700-9029b71c19c7" providerId="ADAL" clId="{97160937-A2C1-48BC-9AB5-9FD65754A355}" dt="2022-04-08T18:09:04.705" v="8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7160937-A2C1-48BC-9AB5-9FD65754A355}" dt="2022-04-08T18:09:04.705" v="8"/>
          <pc:sldLayoutMkLst>
            <pc:docMk/>
            <pc:sldMasterMk cId="0" sldId="2147483648"/>
            <pc:sldLayoutMk cId="0" sldId="2147483658"/>
          </pc:sldLayoutMkLst>
          <pc:spChg chg="mod">
            <ac:chgData name="Xiaofei Wang" userId="6e1836d3-2ed9-4ae5-8700-9029b71c19c7" providerId="ADAL" clId="{97160937-A2C1-48BC-9AB5-9FD65754A355}" dt="2022-04-08T18:09:04.705" v="8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97160937-A2C1-48BC-9AB5-9FD65754A355}" dt="2022-04-08T18:09:04.705" v="8"/>
          <pc:sldLayoutMkLst>
            <pc:docMk/>
            <pc:sldMasterMk cId="0" sldId="2147483648"/>
            <pc:sldLayoutMk cId="0" sldId="2147483659"/>
          </pc:sldLayoutMkLst>
          <pc:spChg chg="mod">
            <ac:chgData name="Xiaofei Wang" userId="6e1836d3-2ed9-4ae5-8700-9029b71c19c7" providerId="ADAL" clId="{97160937-A2C1-48BC-9AB5-9FD65754A355}" dt="2022-04-08T18:09:04.705" v="8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63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386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61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707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4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802.11-22/694r0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Thoughts on Next Gen WLAN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179245"/>
              </p:ext>
            </p:extLst>
          </p:nvPr>
        </p:nvGraphicFramePr>
        <p:xfrm>
          <a:off x="2324100" y="3933825"/>
          <a:ext cx="7258050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67030" imgH="2528378" progId="Word.Document.8">
                  <p:embed/>
                </p:oleObj>
              </mc:Choice>
              <mc:Fallback>
                <p:oleObj name="Document" r:id="rId4" imgW="8267030" imgH="252837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3933825"/>
                        <a:ext cx="7258050" cy="2219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In this contribution, we share our thoughts on requirements and potential technologies for Next Gen WLAN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QoS improvement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Low latency and high reliability, which may require multi-facet solutions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Per link throughput improvement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Better integration of various 802.11 amendments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Next Gen project management: a focused PAR with an agreed fixed set of features and an achievable timeline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[1] </a:t>
            </a:r>
            <a:r>
              <a:rPr lang="en-US" altLang="zh-CN" sz="2000" dirty="0"/>
              <a:t>11-22/0030, Look ahead to next generation</a:t>
            </a:r>
          </a:p>
          <a:p>
            <a:r>
              <a:rPr lang="en-US" altLang="zh-CN" sz="2000" dirty="0"/>
              <a:t>[2] 11-22/0032, Next Gen After 11be</a:t>
            </a:r>
          </a:p>
          <a:p>
            <a:r>
              <a:rPr lang="en-US" altLang="zh-CN" sz="2000" dirty="0"/>
              <a:t>[3] 11-22/0046, Next Generation After 802.11be</a:t>
            </a:r>
          </a:p>
          <a:p>
            <a:r>
              <a:rPr lang="en-US" altLang="zh-CN" sz="2000" dirty="0"/>
              <a:t>[4] 11-22/0059, Beyond ‘be’</a:t>
            </a:r>
          </a:p>
          <a:p>
            <a:r>
              <a:rPr lang="en-US" altLang="zh-CN" sz="2000" dirty="0"/>
              <a:t>[5] 11-22/458, Looking ahead to next generation: follow up</a:t>
            </a:r>
          </a:p>
          <a:p>
            <a:r>
              <a:rPr lang="en-US" altLang="zh-CN" sz="2000" dirty="0"/>
              <a:t>[6] Towards 6G: Evolution of Key Performance Indicators and Technology Trends, 2</a:t>
            </a:r>
            <a:r>
              <a:rPr lang="en-US" altLang="zh-CN" sz="2000" baseline="30000" dirty="0"/>
              <a:t>nd</a:t>
            </a:r>
            <a:r>
              <a:rPr lang="en-US" altLang="zh-CN" sz="2000" dirty="0"/>
              <a:t> 6G Wireless Summit, March 2020 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 we propose some potential requirements and technologies for the next generation of 802.11 PHY/MAC specifications as well as share some thoughts on the specification process.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124744"/>
            <a:ext cx="9937104" cy="483329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A number of contributions have been discussed in WNG regarding the next generation of major PHY/MAC revisions of the 802.11 spec [1][2][3][4][5]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9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Some common requirements are: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Improved latency (&lt; 1ms [2], &lt;0.1ms [3])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Improved throughput (&gt;100 Gbps [1], &gt; 2x 11be [2], 10 Gbps [3])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Improved mobility and coverage [1][3][4]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In this contribution, we share our views on some of the requirements and thoughts on potential technologies that may meet these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QoS Improvement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1" y="1268760"/>
            <a:ext cx="1006332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for low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need for low latency has been discussed frequently regarding the next gen of WLAN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cases such as AR/VR/XR, industrial control and IoT may push the low latency requirements to 0.5 ms in 2025 for beyond 6G [6]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latency support requires overall QoS improvement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latency traffic inherently requires high reliability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Reliability requirement may surpass 99.999999% in 2025 [6]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 reliability will be required by other use cases, such as industrial IoT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QoS improvement needs multi-faceted solutions which may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Network efficiency improvement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Reliability improvement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Overhead reduction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Machine Learning (ML) optimization</a:t>
            </a:r>
          </a:p>
          <a:p>
            <a:pPr marL="457200" lvl="1" indent="0"/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16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QoS Improvement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1" y="1268760"/>
            <a:ext cx="1006332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Network efficiency improvement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11ax and 11be have improved network efficiency significantly: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200" dirty="0"/>
              <a:t>Multi-User, Multi-link protocols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200" dirty="0"/>
              <a:t>Spatial reuse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Further efficiency improvement may be achieved by: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Multi-AP/Multi-MLD coordination, e.g.: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Coordinated transmission: OFDMA, beamforming, joint transmission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Coordinated multi-link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Coordinated spatial reuse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Reliability improvement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Restriction of traffic rather than prioritization of high priority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Better usage of 6GHz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Hybrid ARQ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405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QoS Improvement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1" y="1556792"/>
            <a:ext cx="1006332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Overhead reduction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PHY Design improvement: e.g., preamble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16 SS requires significant training overhead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Better sounding protocols and PPDU designs to reduce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efficient UL traffic indication</a:t>
            </a:r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Use Machine Learning (ML) for optimization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Channel access, traffic steering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Low latency traffic/general traffic pattern prediction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MAC/PHY design to support ML algorithms at TX and/or Rx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155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Per link Throughput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232" y="1268760"/>
            <a:ext cx="964907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Demand for higher throughput is ever growing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High resolution video related applications requires higher and higher peak throughput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AR/VR/XR, 4K/8K video streaming, etc.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Studies predict that in 2025, throughput requirement could reach 1 Gbps per user for beyond </a:t>
            </a:r>
            <a:r>
              <a:rPr lang="en-US" sz="2000"/>
              <a:t>5G and 2 Gbps per user in 2030 [6]; </a:t>
            </a:r>
            <a:r>
              <a:rPr lang="en-US" sz="2000" dirty="0"/>
              <a:t>peak throughput will depend on the number of users in a given coverage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Total peak throughput will depend on the use cases developed for Next Gen WLAN</a:t>
            </a:r>
          </a:p>
          <a:p>
            <a:pPr marL="0" indent="0"/>
            <a:endParaRPr lang="en-US" sz="10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order to be competitive, Next Gen WLAN should target similar peak throughput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Some potential technologies that may meet such demand: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 spatial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Hybrid ARQ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Even wider bandwidth in 6GHz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Full-duplex radio</a:t>
            </a:r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32" y="563587"/>
            <a:ext cx="10406352" cy="1065213"/>
          </a:xfrm>
        </p:spPr>
        <p:txBody>
          <a:bodyPr/>
          <a:lstStyle/>
          <a:p>
            <a:r>
              <a:rPr lang="en-US" dirty="0"/>
              <a:t>Better Integration of various 802.11 amendments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32" y="1484784"/>
            <a:ext cx="1015312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WLAN systems are used to support a larger variety of services and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802.11ba provides power saving using Wake Up Radios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802.11bf is drafting specifications for wireless sensing</a:t>
            </a:r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would be desirable to have the same AP/MLD to provide multiple functionalities concurrently to meet diverse demands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Next Gen WLAN can provide better integration of various services, such as protocol designs and PHY designs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174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32" y="563587"/>
            <a:ext cx="10406352" cy="1065213"/>
          </a:xfrm>
        </p:spPr>
        <p:txBody>
          <a:bodyPr/>
          <a:lstStyle/>
          <a:p>
            <a:r>
              <a:rPr lang="en-US" dirty="0"/>
              <a:t>Thoughts on Specification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32" y="1484784"/>
            <a:ext cx="10153128" cy="48096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Long term project planning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Next Gen planning should be continuous and may want to look beyond one generation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0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Clearly defined features in PAR or at the beginning of TG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deliberation and consensus on a fixed set of features in the beginning may save time in the long run and create a focused project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Considerations for phased releases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Next Gen SG</a:t>
            </a:r>
            <a:r>
              <a:rPr lang="en-US"/>
              <a:t>/TG should </a:t>
            </a:r>
            <a:r>
              <a:rPr lang="en-US" dirty="0"/>
              <a:t>have a discussion whether phased releases will be suitable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More deliberation on achievable timeline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suggest that the SG spends sufficient time to define an achievable timeline for the agreed  feature set for each project/release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499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842089CC-9658-4BC8-B179-61D7115888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4"/>
    <ds:schemaRef ds:uri="5a888943-97ca-4c93-b605-714bb5e9e285"/>
    <ds:schemaRef ds:uri="e32f50e1-6846-4d7d-ad60-ccd6877e6c5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28083</TotalTime>
  <Words>1088</Words>
  <Application>Microsoft Office PowerPoint</Application>
  <PresentationFormat>Widescreen</PresentationFormat>
  <Paragraphs>197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Thoughts on Next Gen WLAN</vt:lpstr>
      <vt:lpstr>PowerPoint Presentation</vt:lpstr>
      <vt:lpstr>Introduction</vt:lpstr>
      <vt:lpstr>QoS Improvement (1)</vt:lpstr>
      <vt:lpstr>QoS Improvement (2)</vt:lpstr>
      <vt:lpstr>QoS Improvement (3)</vt:lpstr>
      <vt:lpstr>Per link Throughput Improvement</vt:lpstr>
      <vt:lpstr>Better Integration of various 802.11 amendments</vt:lpstr>
      <vt:lpstr>Thoughts on Specification Process</vt:lpstr>
      <vt:lpstr>Conclusions</vt:lpstr>
      <vt:lpstr>PowerPoint Presentation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Multi-link Operations</dc:title>
  <dc:creator>Xiaofei.Wang@InterDigital.com</dc:creator>
  <cp:lastModifiedBy>Xiaofei Wang</cp:lastModifiedBy>
  <cp:revision>335</cp:revision>
  <cp:lastPrinted>1601-01-01T00:00:00Z</cp:lastPrinted>
  <dcterms:created xsi:type="dcterms:W3CDTF">2014-04-14T10:59:07Z</dcterms:created>
  <dcterms:modified xsi:type="dcterms:W3CDTF">2022-05-09T20:07:55Z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