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1" d="100"/>
          <a:sy n="81" d="100"/>
        </p:scale>
        <p:origin x="177"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all CIDs on LB283, per the resolutions recorded in </a:t>
            </a:r>
            <a:r>
              <a:rPr lang="en-US" b="0" dirty="0">
                <a:hlinkClick r:id="rId2"/>
              </a:rPr>
              <a:t>11-24/</a:t>
            </a:r>
            <a:r>
              <a:rPr lang="en-US" b="0" dirty="0"/>
              <a:t>380r?, and </a:t>
            </a:r>
          </a:p>
          <a:p>
            <a:pPr lvl="1"/>
            <a:r>
              <a:rPr lang="en-US" altLang="en-US" sz="2400" dirty="0"/>
              <a:t>Change to use the values 166 and 167 for “IRM Recommendation” and “Measurement ID”, respectively, and</a:t>
            </a:r>
          </a:p>
          <a:p>
            <a:pPr lvl="1"/>
            <a:r>
              <a:rPr lang="en-US" sz="2400" dirty="0"/>
              <a:t>Incorporate the text changes into the latest TGbh draft</a:t>
            </a:r>
          </a:p>
          <a:p>
            <a:pPr marL="0" indent="0"/>
            <a:endParaRPr lang="en-US" dirty="0"/>
          </a:p>
          <a:p>
            <a:pPr>
              <a:spcBef>
                <a:spcPts val="0"/>
              </a:spcBef>
            </a:pPr>
            <a:r>
              <a:rPr lang="en-US" sz="2400" dirty="0"/>
              <a:t>Moved:</a:t>
            </a:r>
          </a:p>
          <a:p>
            <a:pPr>
              <a:spcBef>
                <a:spcPts val="0"/>
              </a:spcBef>
            </a:pPr>
            <a:r>
              <a:rPr lang="en-US" sz="2400" dirty="0"/>
              <a:t>Second: </a:t>
            </a:r>
          </a:p>
          <a:p>
            <a:pPr>
              <a:spcBef>
                <a:spcPts val="0"/>
              </a:spcBef>
            </a:pPr>
            <a:r>
              <a:rPr lang="en-US" sz="2400" dirty="0"/>
              <a:t>Result: Yes: , No: , Abstain:  (Motion passes/fails)</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11-24/380r?</a:t>
            </a:r>
            <a:r>
              <a:rPr lang="en-GB" sz="2000" dirty="0">
                <a:solidFill>
                  <a:schemeClr val="tx1"/>
                </a:solidFill>
              </a:rPr>
              <a:t>,</a:t>
            </a: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 Second: ??</a:t>
            </a:r>
          </a:p>
          <a:p>
            <a:endParaRPr lang="en-US" sz="1800" dirty="0"/>
          </a:p>
          <a:p>
            <a:pPr>
              <a:spcBef>
                <a:spcPts val="0"/>
              </a:spcBef>
            </a:pPr>
            <a:r>
              <a:rPr lang="en-US" sz="2000" dirty="0"/>
              <a:t>Result: ???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 </a:t>
            </a:r>
          </a:p>
          <a:p>
            <a:pPr>
              <a:spcBef>
                <a:spcPts val="0"/>
              </a:spcBef>
            </a:pPr>
            <a:r>
              <a:rPr lang="en-US" dirty="0"/>
              <a:t>Result: Yes:,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PAR re-confirmation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36228</TotalTime>
  <Words>3606</Words>
  <Application>Microsoft Office PowerPoint</Application>
  <PresentationFormat>Widescreen</PresentationFormat>
  <Paragraphs>481</Paragraphs>
  <Slides>57</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 – LB283 comment resolution</vt:lpstr>
      <vt:lpstr>Motion ??: P802.11bh recirculation letter ballot</vt:lpstr>
      <vt:lpstr>Motion ??: P802.11bh Report to EC</vt:lpstr>
      <vt:lpstr>Motion ??: P802.11bh Conditional SA Ballot</vt:lpstr>
      <vt:lpstr>Motion ??: P802.11bh PAR re-confirmation</vt:lpstr>
      <vt:lpstr>Motion ??: P802.11bh CSD re-affirmation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285</cp:revision>
  <cp:lastPrinted>1601-01-01T00:00:00Z</cp:lastPrinted>
  <dcterms:created xsi:type="dcterms:W3CDTF">2021-01-26T19:12:38Z</dcterms:created>
  <dcterms:modified xsi:type="dcterms:W3CDTF">2024-03-12T00:29:16Z</dcterms:modified>
</cp:coreProperties>
</file>