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x="12192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Arial"/>
              </a:rPr>
              <a:t>Klicka </a:t>
            </a:r>
            <a:r>
              <a:rPr b="0" lang="sv-SE" sz="4400" spc="-1" strike="noStrike">
                <a:latin typeface="Arial"/>
              </a:rPr>
              <a:t>för att </a:t>
            </a:r>
            <a:r>
              <a:rPr b="0" lang="sv-SE" sz="4400" spc="-1" strike="noStrike">
                <a:latin typeface="Arial"/>
              </a:rPr>
              <a:t>flytta </a:t>
            </a:r>
            <a:r>
              <a:rPr b="0" lang="sv-SE" sz="4400" spc="-1" strike="noStrike">
                <a:latin typeface="Arial"/>
              </a:rPr>
              <a:t>sidan</a:t>
            </a:r>
            <a:endParaRPr b="0" lang="sv-SE" sz="4400" spc="-1" strike="noStrike">
              <a:latin typeface="Arial"/>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Arial"/>
              </a:rPr>
              <a:t>Klicka för </a:t>
            </a:r>
            <a:r>
              <a:rPr b="0" lang="sv-SE" sz="2000" spc="-1" strike="noStrike">
                <a:latin typeface="Arial"/>
              </a:rPr>
              <a:t>att </a:t>
            </a:r>
            <a:r>
              <a:rPr b="0" lang="sv-SE" sz="2000" spc="-1" strike="noStrike">
                <a:latin typeface="Arial"/>
              </a:rPr>
              <a:t>redigera </a:t>
            </a:r>
            <a:r>
              <a:rPr b="0" lang="sv-SE" sz="2000" spc="-1" strike="noStrike">
                <a:latin typeface="Arial"/>
              </a:rPr>
              <a:t>anteckni</a:t>
            </a:r>
            <a:r>
              <a:rPr b="0" lang="sv-SE" sz="2000" spc="-1" strike="noStrike">
                <a:latin typeface="Arial"/>
              </a:rPr>
              <a:t>ngarnas </a:t>
            </a:r>
            <a:r>
              <a:rPr b="0" lang="sv-SE" sz="2000" spc="-1" strike="noStrike">
                <a:latin typeface="Arial"/>
              </a:rPr>
              <a:t>format</a:t>
            </a:r>
            <a:endParaRPr b="0" lang="sv-SE" sz="2000" spc="-1" strike="noStrike">
              <a:latin typeface="Arial"/>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Times New Roman"/>
              </a:rPr>
              <a:t>&lt;sidhuvud&gt;</a:t>
            </a:r>
            <a:endParaRPr b="0" lang="sv-SE" sz="1400" spc="-1" strike="noStrike">
              <a:latin typeface="Times New Roman"/>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Times New Roman"/>
              </a:rPr>
              <a:t>&lt;datum/tid&gt;</a:t>
            </a:r>
            <a:endParaRPr b="0" lang="sv-SE" sz="1400" spc="-1" strike="noStrike">
              <a:latin typeface="Times New Roman"/>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Times New Roman"/>
              </a:rPr>
              <a:t>&lt;sidfot&gt;</a:t>
            </a:r>
            <a:endParaRPr b="0" lang="sv-SE" sz="1400" spc="-1" strike="noStrike">
              <a:latin typeface="Times New Roman"/>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0CDE7D75-56E6-4919-A12A-26A574771FA2}" type="slidenum">
              <a:rPr b="0" lang="sv-SE" sz="1400" spc="-1" strike="noStrike">
                <a:latin typeface="Times New Roman"/>
              </a:rPr>
              <a:t>&lt;nummer&gt;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Rectangle 2"/>
          <p:cNvSpPr/>
          <p:nvPr/>
        </p:nvSpPr>
        <p:spPr>
          <a:xfrm>
            <a:off x="5640480" y="96840"/>
            <a:ext cx="638280" cy="209520"/>
          </a:xfrm>
          <a:prstGeom prst="rect">
            <a:avLst/>
          </a:prstGeom>
          <a:noFill/>
          <a:ln w="9360">
            <a:noFill/>
          </a:ln>
        </p:spPr>
        <p:style>
          <a:lnRef idx="0"/>
          <a:fillRef idx="0"/>
          <a:effectRef idx="0"/>
          <a:fontRef idx="minor"/>
        </p:style>
        <p:txBody>
          <a:bodyPr lIns="0" rIns="0" tIns="0" bIns="0" anchor="b">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802.11-21/1540r0</a:t>
            </a:r>
            <a:endParaRPr b="0" lang="sv-SE" sz="1400" spc="-1" strike="noStrike">
              <a:latin typeface="Arial"/>
            </a:endParaRPr>
          </a:p>
        </p:txBody>
      </p:sp>
      <p:sp>
        <p:nvSpPr>
          <p:cNvPr id="180" name="Rectangle 3"/>
          <p:cNvSpPr/>
          <p:nvPr/>
        </p:nvSpPr>
        <p:spPr>
          <a:xfrm>
            <a:off x="654120" y="96840"/>
            <a:ext cx="824040" cy="209520"/>
          </a:xfrm>
          <a:prstGeom prst="rect">
            <a:avLst/>
          </a:prstGeom>
          <a:noFill/>
          <a:ln w="9360">
            <a:noFill/>
          </a:ln>
        </p:spPr>
        <p:style>
          <a:lnRef idx="0"/>
          <a:fillRef idx="0"/>
          <a:effectRef idx="0"/>
          <a:fontRef idx="minor"/>
        </p:style>
        <p:txBody>
          <a:bodyPr lIns="0" rIns="0" tIns="0" bIns="0" anchor="b">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2021</a:t>
            </a:r>
            <a:endParaRPr b="0" lang="sv-SE" sz="1400" spc="-1" strike="noStrike">
              <a:latin typeface="Arial"/>
            </a:endParaRPr>
          </a:p>
        </p:txBody>
      </p:sp>
      <p:sp>
        <p:nvSpPr>
          <p:cNvPr id="181" name="Rectangle 6"/>
          <p:cNvSpPr/>
          <p:nvPr/>
        </p:nvSpPr>
        <p:spPr>
          <a:xfrm>
            <a:off x="5357880" y="8985240"/>
            <a:ext cx="920880" cy="17964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Stephen McCann, Huawei</a:t>
            </a:r>
            <a:endParaRPr b="0" lang="sv-SE" sz="1200" spc="-1" strike="noStrike">
              <a:latin typeface="Arial"/>
            </a:endParaRPr>
          </a:p>
        </p:txBody>
      </p:sp>
      <p:sp>
        <p:nvSpPr>
          <p:cNvPr id="182" name="Rectangle 7"/>
          <p:cNvSpPr/>
          <p:nvPr/>
        </p:nvSpPr>
        <p:spPr>
          <a:xfrm>
            <a:off x="3222720" y="8985240"/>
            <a:ext cx="509760" cy="36216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AB0A647-D3D5-4BE8-8557-F27B1BB6B6DC}" type="slidenum">
              <a:rPr b="0" lang="en-US" sz="1200" spc="-1" strike="noStrike">
                <a:solidFill>
                  <a:srgbClr val="000000"/>
                </a:solidFill>
                <a:latin typeface="Times New Roman"/>
                <a:ea typeface="MS Gothic"/>
              </a:rPr>
              <a:t>&lt;nummer&gt;</a:t>
            </a:fld>
            <a:endParaRPr b="0" lang="sv-SE" sz="1200" spc="-1" strike="noStrike">
              <a:latin typeface="Arial"/>
            </a:endParaRPr>
          </a:p>
        </p:txBody>
      </p:sp>
      <p:sp>
        <p:nvSpPr>
          <p:cNvPr id="183" name="Text Box 1"/>
          <p:cNvSpPr/>
          <p:nvPr/>
        </p:nvSpPr>
        <p:spPr>
          <a:xfrm>
            <a:off x="1154160" y="701640"/>
            <a:ext cx="4624560" cy="3467160"/>
          </a:xfrm>
          <a:prstGeom prst="rect">
            <a:avLst/>
          </a:prstGeom>
          <a:solidFill>
            <a:srgbClr val="ffffff"/>
          </a:solidFill>
          <a:ln w="9525">
            <a:solidFill>
              <a:srgbClr val="000000"/>
            </a:solidFill>
            <a:miter/>
          </a:ln>
        </p:spPr>
        <p:style>
          <a:lnRef idx="0"/>
          <a:fillRef idx="0"/>
          <a:effectRef idx="0"/>
          <a:fontRef idx="minor"/>
        </p:style>
      </p:sp>
      <p:sp>
        <p:nvSpPr>
          <p:cNvPr id="184" name="PlaceHolder 1"/>
          <p:cNvSpPr>
            <a:spLocks noGrp="1"/>
          </p:cNvSpPr>
          <p:nvPr>
            <p:ph type="body"/>
          </p:nvPr>
        </p:nvSpPr>
        <p:spPr>
          <a:xfrm>
            <a:off x="923760" y="4408560"/>
            <a:ext cx="5085000" cy="4268880"/>
          </a:xfrm>
          <a:prstGeom prst="rect">
            <a:avLst/>
          </a:prstGeom>
        </p:spPr>
        <p:txBody>
          <a:bodyPr lIns="93600" rIns="93600" tIns="46080" bIns="46080" anchor="ctr">
            <a:noAutofit/>
          </a:bodyPr>
          <a:p>
            <a:endParaRPr b="0" lang="sv-SE"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Rectangle 2"/>
          <p:cNvSpPr/>
          <p:nvPr/>
        </p:nvSpPr>
        <p:spPr>
          <a:xfrm>
            <a:off x="5640480" y="96840"/>
            <a:ext cx="638280" cy="209520"/>
          </a:xfrm>
          <a:prstGeom prst="rect">
            <a:avLst/>
          </a:prstGeom>
          <a:noFill/>
          <a:ln w="9360">
            <a:noFill/>
          </a:ln>
        </p:spPr>
        <p:style>
          <a:lnRef idx="0"/>
          <a:fillRef idx="0"/>
          <a:effectRef idx="0"/>
          <a:fontRef idx="minor"/>
        </p:style>
        <p:txBody>
          <a:bodyPr lIns="0" rIns="0" tIns="0" bIns="0" anchor="b">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802.11-21/1540r0</a:t>
            </a:r>
            <a:endParaRPr b="0" lang="sv-SE" sz="1400" spc="-1" strike="noStrike">
              <a:latin typeface="Arial"/>
            </a:endParaRPr>
          </a:p>
        </p:txBody>
      </p:sp>
      <p:sp>
        <p:nvSpPr>
          <p:cNvPr id="186" name="Rectangle 3"/>
          <p:cNvSpPr/>
          <p:nvPr/>
        </p:nvSpPr>
        <p:spPr>
          <a:xfrm>
            <a:off x="654120" y="96840"/>
            <a:ext cx="824040" cy="209520"/>
          </a:xfrm>
          <a:prstGeom prst="rect">
            <a:avLst/>
          </a:prstGeom>
          <a:noFill/>
          <a:ln w="9360">
            <a:noFill/>
          </a:ln>
        </p:spPr>
        <p:style>
          <a:lnRef idx="0"/>
          <a:fillRef idx="0"/>
          <a:effectRef idx="0"/>
          <a:fontRef idx="minor"/>
        </p:style>
        <p:txBody>
          <a:bodyPr lIns="0" rIns="0" tIns="0" bIns="0" anchor="b">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2021</a:t>
            </a:r>
            <a:endParaRPr b="0" lang="sv-SE" sz="1400" spc="-1" strike="noStrike">
              <a:latin typeface="Arial"/>
            </a:endParaRPr>
          </a:p>
        </p:txBody>
      </p:sp>
      <p:sp>
        <p:nvSpPr>
          <p:cNvPr id="187" name="Rectangle 6"/>
          <p:cNvSpPr/>
          <p:nvPr/>
        </p:nvSpPr>
        <p:spPr>
          <a:xfrm>
            <a:off x="5357880" y="8985240"/>
            <a:ext cx="920880" cy="17964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Stephen McCann, Huawei</a:t>
            </a:r>
            <a:endParaRPr b="0" lang="sv-SE" sz="1200" spc="-1" strike="noStrike">
              <a:latin typeface="Arial"/>
            </a:endParaRPr>
          </a:p>
        </p:txBody>
      </p:sp>
      <p:sp>
        <p:nvSpPr>
          <p:cNvPr id="188" name="Rectangle 7"/>
          <p:cNvSpPr/>
          <p:nvPr/>
        </p:nvSpPr>
        <p:spPr>
          <a:xfrm>
            <a:off x="3222720" y="8985240"/>
            <a:ext cx="509760" cy="36216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0D3FE697-3D0E-4DFC-8B74-7A592769012B}" type="slidenum">
              <a:rPr b="0" lang="en-US" sz="1200" spc="-1" strike="noStrike">
                <a:solidFill>
                  <a:srgbClr val="000000"/>
                </a:solidFill>
                <a:latin typeface="Times New Roman"/>
                <a:ea typeface="MS Gothic"/>
              </a:rPr>
              <a:t>&lt;nummer&gt;</a:t>
            </a:fld>
            <a:endParaRPr b="0" lang="sv-SE" sz="1200" spc="-1" strike="noStrike">
              <a:latin typeface="Arial"/>
            </a:endParaRPr>
          </a:p>
        </p:txBody>
      </p:sp>
      <p:sp>
        <p:nvSpPr>
          <p:cNvPr id="189" name="Text Box 1"/>
          <p:cNvSpPr/>
          <p:nvPr/>
        </p:nvSpPr>
        <p:spPr>
          <a:xfrm>
            <a:off x="1154160" y="701640"/>
            <a:ext cx="4624560" cy="3467160"/>
          </a:xfrm>
          <a:prstGeom prst="rect">
            <a:avLst/>
          </a:prstGeom>
          <a:solidFill>
            <a:srgbClr val="ffffff"/>
          </a:solidFill>
          <a:ln w="9525">
            <a:solidFill>
              <a:srgbClr val="000000"/>
            </a:solidFill>
            <a:miter/>
          </a:ln>
        </p:spPr>
        <p:style>
          <a:lnRef idx="0"/>
          <a:fillRef idx="0"/>
          <a:effectRef idx="0"/>
          <a:fontRef idx="minor"/>
        </p:style>
      </p:sp>
      <p:sp>
        <p:nvSpPr>
          <p:cNvPr id="190" name="PlaceHolder 1"/>
          <p:cNvSpPr>
            <a:spLocks noGrp="1"/>
          </p:cNvSpPr>
          <p:nvPr>
            <p:ph type="body"/>
          </p:nvPr>
        </p:nvSpPr>
        <p:spPr>
          <a:xfrm>
            <a:off x="923760" y="4408560"/>
            <a:ext cx="5085000" cy="4268880"/>
          </a:xfrm>
          <a:prstGeom prst="rect">
            <a:avLst/>
          </a:prstGeom>
        </p:spPr>
        <p:txBody>
          <a:bodyPr lIns="93600" rIns="93600" tIns="46080" bIns="46080" anchor="ctr">
            <a:noAutofit/>
          </a:bodyPr>
          <a:p>
            <a:endParaRPr b="0" lang="sv-SE"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28" name="PlaceHolder 2"/>
          <p:cNvSpPr>
            <a:spLocks noGrp="1"/>
          </p:cNvSpPr>
          <p:nvPr>
            <p:ph type="body"/>
          </p:nvPr>
        </p:nvSpPr>
        <p:spPr>
          <a:xfrm>
            <a:off x="609480" y="1604520"/>
            <a:ext cx="10972440" cy="1896840"/>
          </a:xfrm>
          <a:prstGeom prst="rect">
            <a:avLst/>
          </a:prstGeom>
        </p:spPr>
        <p:txBody>
          <a:bodyPr lIns="0" rIns="0" tIns="0" bIns="0">
            <a:normAutofit/>
          </a:bodyPr>
          <a:p>
            <a:endParaRPr b="0" lang="sv-SE" sz="3200" spc="-1" strike="noStrike">
              <a:latin typeface="Arial"/>
            </a:endParaRPr>
          </a:p>
        </p:txBody>
      </p:sp>
      <p:sp>
        <p:nvSpPr>
          <p:cNvPr id="29" name="PlaceHolder 3"/>
          <p:cNvSpPr>
            <a:spLocks noGrp="1"/>
          </p:cNvSpPr>
          <p:nvPr>
            <p:ph type="body"/>
          </p:nvPr>
        </p:nvSpPr>
        <p:spPr>
          <a:xfrm>
            <a:off x="609480" y="3682080"/>
            <a:ext cx="109724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31" name="PlaceHolder 2"/>
          <p:cNvSpPr>
            <a:spLocks noGrp="1"/>
          </p:cNvSpPr>
          <p:nvPr>
            <p:ph type="body"/>
          </p:nvPr>
        </p:nvSpPr>
        <p:spPr>
          <a:xfrm>
            <a:off x="609480" y="1604520"/>
            <a:ext cx="5354280" cy="1896840"/>
          </a:xfrm>
          <a:prstGeom prst="rect">
            <a:avLst/>
          </a:prstGeom>
        </p:spPr>
        <p:txBody>
          <a:bodyPr lIns="0" rIns="0" tIns="0" bIns="0">
            <a:normAutofit/>
          </a:bodyPr>
          <a:p>
            <a:endParaRPr b="0" lang="sv-SE" sz="3200" spc="-1" strike="noStrike">
              <a:latin typeface="Arial"/>
            </a:endParaRPr>
          </a:p>
        </p:txBody>
      </p:sp>
      <p:sp>
        <p:nvSpPr>
          <p:cNvPr id="32" name="PlaceHolder 3"/>
          <p:cNvSpPr>
            <a:spLocks noGrp="1"/>
          </p:cNvSpPr>
          <p:nvPr>
            <p:ph type="body"/>
          </p:nvPr>
        </p:nvSpPr>
        <p:spPr>
          <a:xfrm>
            <a:off x="6231960" y="1604520"/>
            <a:ext cx="5354280" cy="1896840"/>
          </a:xfrm>
          <a:prstGeom prst="rect">
            <a:avLst/>
          </a:prstGeom>
        </p:spPr>
        <p:txBody>
          <a:bodyPr lIns="0" rIns="0" tIns="0" bIns="0">
            <a:normAutofit/>
          </a:bodyPr>
          <a:p>
            <a:endParaRPr b="0" lang="sv-SE" sz="3200" spc="-1" strike="noStrike">
              <a:latin typeface="Arial"/>
            </a:endParaRPr>
          </a:p>
        </p:txBody>
      </p:sp>
      <p:sp>
        <p:nvSpPr>
          <p:cNvPr id="33" name="PlaceHolder 4"/>
          <p:cNvSpPr>
            <a:spLocks noGrp="1"/>
          </p:cNvSpPr>
          <p:nvPr>
            <p:ph type="body"/>
          </p:nvPr>
        </p:nvSpPr>
        <p:spPr>
          <a:xfrm>
            <a:off x="609480" y="3682080"/>
            <a:ext cx="5354280" cy="1896840"/>
          </a:xfrm>
          <a:prstGeom prst="rect">
            <a:avLst/>
          </a:prstGeom>
        </p:spPr>
        <p:txBody>
          <a:bodyPr lIns="0" rIns="0" tIns="0" bIns="0">
            <a:normAutofit/>
          </a:bodyPr>
          <a:p>
            <a:endParaRPr b="0" lang="sv-SE" sz="3200" spc="-1" strike="noStrike">
              <a:latin typeface="Arial"/>
            </a:endParaRPr>
          </a:p>
        </p:txBody>
      </p:sp>
      <p:sp>
        <p:nvSpPr>
          <p:cNvPr id="34" name="PlaceHolder 5"/>
          <p:cNvSpPr>
            <a:spLocks noGrp="1"/>
          </p:cNvSpPr>
          <p:nvPr>
            <p:ph type="body"/>
          </p:nvPr>
        </p:nvSpPr>
        <p:spPr>
          <a:xfrm>
            <a:off x="6231960" y="3682080"/>
            <a:ext cx="535428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36" name="PlaceHolder 2"/>
          <p:cNvSpPr>
            <a:spLocks noGrp="1"/>
          </p:cNvSpPr>
          <p:nvPr>
            <p:ph type="body"/>
          </p:nvPr>
        </p:nvSpPr>
        <p:spPr>
          <a:xfrm>
            <a:off x="609480" y="1604520"/>
            <a:ext cx="3533040" cy="1896840"/>
          </a:xfrm>
          <a:prstGeom prst="rect">
            <a:avLst/>
          </a:prstGeom>
        </p:spPr>
        <p:txBody>
          <a:bodyPr lIns="0" rIns="0" tIns="0" bIns="0">
            <a:normAutofit/>
          </a:bodyPr>
          <a:p>
            <a:endParaRPr b="0" lang="sv-SE" sz="3200" spc="-1" strike="noStrike">
              <a:latin typeface="Arial"/>
            </a:endParaRPr>
          </a:p>
        </p:txBody>
      </p:sp>
      <p:sp>
        <p:nvSpPr>
          <p:cNvPr id="37" name="PlaceHolder 3"/>
          <p:cNvSpPr>
            <a:spLocks noGrp="1"/>
          </p:cNvSpPr>
          <p:nvPr>
            <p:ph type="body"/>
          </p:nvPr>
        </p:nvSpPr>
        <p:spPr>
          <a:xfrm>
            <a:off x="4319640" y="1604520"/>
            <a:ext cx="3533040" cy="1896840"/>
          </a:xfrm>
          <a:prstGeom prst="rect">
            <a:avLst/>
          </a:prstGeom>
        </p:spPr>
        <p:txBody>
          <a:bodyPr lIns="0" rIns="0" tIns="0" bIns="0">
            <a:normAutofit/>
          </a:bodyPr>
          <a:p>
            <a:endParaRPr b="0" lang="sv-SE" sz="3200" spc="-1" strike="noStrike">
              <a:latin typeface="Arial"/>
            </a:endParaRPr>
          </a:p>
        </p:txBody>
      </p:sp>
      <p:sp>
        <p:nvSpPr>
          <p:cNvPr id="38" name="PlaceHolder 4"/>
          <p:cNvSpPr>
            <a:spLocks noGrp="1"/>
          </p:cNvSpPr>
          <p:nvPr>
            <p:ph type="body"/>
          </p:nvPr>
        </p:nvSpPr>
        <p:spPr>
          <a:xfrm>
            <a:off x="8029800" y="1604520"/>
            <a:ext cx="3533040" cy="1896840"/>
          </a:xfrm>
          <a:prstGeom prst="rect">
            <a:avLst/>
          </a:prstGeom>
        </p:spPr>
        <p:txBody>
          <a:bodyPr lIns="0" rIns="0" tIns="0" bIns="0">
            <a:normAutofit/>
          </a:bodyPr>
          <a:p>
            <a:endParaRPr b="0" lang="sv-SE" sz="3200" spc="-1" strike="noStrike">
              <a:latin typeface="Arial"/>
            </a:endParaRPr>
          </a:p>
        </p:txBody>
      </p:sp>
      <p:sp>
        <p:nvSpPr>
          <p:cNvPr id="39" name="PlaceHolder 5"/>
          <p:cNvSpPr>
            <a:spLocks noGrp="1"/>
          </p:cNvSpPr>
          <p:nvPr>
            <p:ph type="body"/>
          </p:nvPr>
        </p:nvSpPr>
        <p:spPr>
          <a:xfrm>
            <a:off x="609480" y="3682080"/>
            <a:ext cx="3533040" cy="1896840"/>
          </a:xfrm>
          <a:prstGeom prst="rect">
            <a:avLst/>
          </a:prstGeom>
        </p:spPr>
        <p:txBody>
          <a:bodyPr lIns="0" rIns="0" tIns="0" bIns="0">
            <a:normAutofit/>
          </a:bodyPr>
          <a:p>
            <a:endParaRPr b="0" lang="sv-SE" sz="3200" spc="-1" strike="noStrike">
              <a:latin typeface="Arial"/>
            </a:endParaRPr>
          </a:p>
        </p:txBody>
      </p:sp>
      <p:sp>
        <p:nvSpPr>
          <p:cNvPr id="40" name="PlaceHolder 6"/>
          <p:cNvSpPr>
            <a:spLocks noGrp="1"/>
          </p:cNvSpPr>
          <p:nvPr>
            <p:ph type="body"/>
          </p:nvPr>
        </p:nvSpPr>
        <p:spPr>
          <a:xfrm>
            <a:off x="4319640" y="3682080"/>
            <a:ext cx="3533040" cy="1896840"/>
          </a:xfrm>
          <a:prstGeom prst="rect">
            <a:avLst/>
          </a:prstGeom>
        </p:spPr>
        <p:txBody>
          <a:bodyPr lIns="0" rIns="0" tIns="0" bIns="0">
            <a:normAutofit/>
          </a:bodyPr>
          <a:p>
            <a:endParaRPr b="0" lang="sv-SE" sz="3200" spc="-1" strike="noStrike">
              <a:latin typeface="Arial"/>
            </a:endParaRPr>
          </a:p>
        </p:txBody>
      </p:sp>
      <p:sp>
        <p:nvSpPr>
          <p:cNvPr id="41" name="PlaceHolder 7"/>
          <p:cNvSpPr>
            <a:spLocks noGrp="1"/>
          </p:cNvSpPr>
          <p:nvPr>
            <p:ph type="body"/>
          </p:nvPr>
        </p:nvSpPr>
        <p:spPr>
          <a:xfrm>
            <a:off x="8029800" y="3682080"/>
            <a:ext cx="35330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49"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51" name="PlaceHolder 2"/>
          <p:cNvSpPr>
            <a:spLocks noGrp="1"/>
          </p:cNvSpPr>
          <p:nvPr>
            <p:ph type="body"/>
          </p:nvPr>
        </p:nvSpPr>
        <p:spPr>
          <a:xfrm>
            <a:off x="609480" y="1604520"/>
            <a:ext cx="1097244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53" name="PlaceHolder 2"/>
          <p:cNvSpPr>
            <a:spLocks noGrp="1"/>
          </p:cNvSpPr>
          <p:nvPr>
            <p:ph type="body"/>
          </p:nvPr>
        </p:nvSpPr>
        <p:spPr>
          <a:xfrm>
            <a:off x="609480" y="1604520"/>
            <a:ext cx="5354280" cy="3977280"/>
          </a:xfrm>
          <a:prstGeom prst="rect">
            <a:avLst/>
          </a:prstGeom>
        </p:spPr>
        <p:txBody>
          <a:bodyPr lIns="0" rIns="0" tIns="0" bIns="0">
            <a:normAutofit/>
          </a:bodyPr>
          <a:p>
            <a:endParaRPr b="0" lang="sv-SE" sz="3200" spc="-1" strike="noStrike">
              <a:latin typeface="Arial"/>
            </a:endParaRPr>
          </a:p>
        </p:txBody>
      </p:sp>
      <p:sp>
        <p:nvSpPr>
          <p:cNvPr id="54" name="PlaceHolder 3"/>
          <p:cNvSpPr>
            <a:spLocks noGrp="1"/>
          </p:cNvSpPr>
          <p:nvPr>
            <p:ph type="body"/>
          </p:nvPr>
        </p:nvSpPr>
        <p:spPr>
          <a:xfrm>
            <a:off x="6231960" y="1604520"/>
            <a:ext cx="535428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sv-SE" sz="3200" spc="-1" strike="noStrike">
              <a:latin typeface="Arial"/>
            </a:endParaRPr>
          </a:p>
        </p:txBody>
      </p:sp>
      <p:sp>
        <p:nvSpPr>
          <p:cNvPr id="59" name="PlaceHolder 3"/>
          <p:cNvSpPr>
            <a:spLocks noGrp="1"/>
          </p:cNvSpPr>
          <p:nvPr>
            <p:ph type="body"/>
          </p:nvPr>
        </p:nvSpPr>
        <p:spPr>
          <a:xfrm>
            <a:off x="6231960" y="1604520"/>
            <a:ext cx="5354280" cy="3977280"/>
          </a:xfrm>
          <a:prstGeom prst="rect">
            <a:avLst/>
          </a:prstGeom>
        </p:spPr>
        <p:txBody>
          <a:bodyPr lIns="0" rIns="0" tIns="0" bIns="0">
            <a:normAutofit/>
          </a:bodyPr>
          <a:p>
            <a:endParaRPr b="0" lang="sv-SE" sz="3200" spc="-1" strike="noStrike">
              <a:latin typeface="Arial"/>
            </a:endParaRPr>
          </a:p>
        </p:txBody>
      </p:sp>
      <p:sp>
        <p:nvSpPr>
          <p:cNvPr id="60" name="PlaceHolder 4"/>
          <p:cNvSpPr>
            <a:spLocks noGrp="1"/>
          </p:cNvSpPr>
          <p:nvPr>
            <p:ph type="body"/>
          </p:nvPr>
        </p:nvSpPr>
        <p:spPr>
          <a:xfrm>
            <a:off x="609480" y="3682080"/>
            <a:ext cx="535428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62" name="PlaceHolder 2"/>
          <p:cNvSpPr>
            <a:spLocks noGrp="1"/>
          </p:cNvSpPr>
          <p:nvPr>
            <p:ph type="body"/>
          </p:nvPr>
        </p:nvSpPr>
        <p:spPr>
          <a:xfrm>
            <a:off x="609480" y="1604520"/>
            <a:ext cx="5354280" cy="3977280"/>
          </a:xfrm>
          <a:prstGeom prst="rect">
            <a:avLst/>
          </a:prstGeom>
        </p:spPr>
        <p:txBody>
          <a:bodyPr lIns="0" rIns="0" tIns="0" bIns="0">
            <a:normAutofit/>
          </a:bodyPr>
          <a:p>
            <a:endParaRPr b="0" lang="sv-SE" sz="3200" spc="-1" strike="noStrike">
              <a:latin typeface="Arial"/>
            </a:endParaRPr>
          </a:p>
        </p:txBody>
      </p:sp>
      <p:sp>
        <p:nvSpPr>
          <p:cNvPr id="63" name="PlaceHolder 3"/>
          <p:cNvSpPr>
            <a:spLocks noGrp="1"/>
          </p:cNvSpPr>
          <p:nvPr>
            <p:ph type="body"/>
          </p:nvPr>
        </p:nvSpPr>
        <p:spPr>
          <a:xfrm>
            <a:off x="6231960" y="1604520"/>
            <a:ext cx="5354280" cy="1896840"/>
          </a:xfrm>
          <a:prstGeom prst="rect">
            <a:avLst/>
          </a:prstGeom>
        </p:spPr>
        <p:txBody>
          <a:bodyPr lIns="0" rIns="0" tIns="0" bIns="0">
            <a:normAutofit/>
          </a:bodyPr>
          <a:p>
            <a:endParaRPr b="0" lang="sv-SE" sz="3200" spc="-1" strike="noStrike">
              <a:latin typeface="Arial"/>
            </a:endParaRPr>
          </a:p>
        </p:txBody>
      </p:sp>
      <p:sp>
        <p:nvSpPr>
          <p:cNvPr id="64" name="PlaceHolder 4"/>
          <p:cNvSpPr>
            <a:spLocks noGrp="1"/>
          </p:cNvSpPr>
          <p:nvPr>
            <p:ph type="body"/>
          </p:nvPr>
        </p:nvSpPr>
        <p:spPr>
          <a:xfrm>
            <a:off x="6231960" y="3682080"/>
            <a:ext cx="535428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66" name="PlaceHolder 2"/>
          <p:cNvSpPr>
            <a:spLocks noGrp="1"/>
          </p:cNvSpPr>
          <p:nvPr>
            <p:ph type="body"/>
          </p:nvPr>
        </p:nvSpPr>
        <p:spPr>
          <a:xfrm>
            <a:off x="609480" y="1604520"/>
            <a:ext cx="5354280" cy="1896840"/>
          </a:xfrm>
          <a:prstGeom prst="rect">
            <a:avLst/>
          </a:prstGeom>
        </p:spPr>
        <p:txBody>
          <a:bodyPr lIns="0" rIns="0" tIns="0" bIns="0">
            <a:normAutofit/>
          </a:bodyPr>
          <a:p>
            <a:endParaRPr b="0" lang="sv-SE" sz="3200" spc="-1" strike="noStrike">
              <a:latin typeface="Arial"/>
            </a:endParaRPr>
          </a:p>
        </p:txBody>
      </p:sp>
      <p:sp>
        <p:nvSpPr>
          <p:cNvPr id="67" name="PlaceHolder 3"/>
          <p:cNvSpPr>
            <a:spLocks noGrp="1"/>
          </p:cNvSpPr>
          <p:nvPr>
            <p:ph type="body"/>
          </p:nvPr>
        </p:nvSpPr>
        <p:spPr>
          <a:xfrm>
            <a:off x="6231960" y="1604520"/>
            <a:ext cx="5354280" cy="1896840"/>
          </a:xfrm>
          <a:prstGeom prst="rect">
            <a:avLst/>
          </a:prstGeom>
        </p:spPr>
        <p:txBody>
          <a:bodyPr lIns="0" rIns="0" tIns="0" bIns="0">
            <a:normAutofit/>
          </a:bodyPr>
          <a:p>
            <a:endParaRPr b="0" lang="sv-SE" sz="3200" spc="-1" strike="noStrike">
              <a:latin typeface="Arial"/>
            </a:endParaRPr>
          </a:p>
        </p:txBody>
      </p:sp>
      <p:sp>
        <p:nvSpPr>
          <p:cNvPr id="68" name="PlaceHolder 4"/>
          <p:cNvSpPr>
            <a:spLocks noGrp="1"/>
          </p:cNvSpPr>
          <p:nvPr>
            <p:ph type="body"/>
          </p:nvPr>
        </p:nvSpPr>
        <p:spPr>
          <a:xfrm>
            <a:off x="609480" y="3682080"/>
            <a:ext cx="109724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70" name="PlaceHolder 2"/>
          <p:cNvSpPr>
            <a:spLocks noGrp="1"/>
          </p:cNvSpPr>
          <p:nvPr>
            <p:ph type="body"/>
          </p:nvPr>
        </p:nvSpPr>
        <p:spPr>
          <a:xfrm>
            <a:off x="609480" y="1604520"/>
            <a:ext cx="10972440" cy="1896840"/>
          </a:xfrm>
          <a:prstGeom prst="rect">
            <a:avLst/>
          </a:prstGeom>
        </p:spPr>
        <p:txBody>
          <a:bodyPr lIns="0" rIns="0" tIns="0" bIns="0">
            <a:normAutofit/>
          </a:bodyPr>
          <a:p>
            <a:endParaRPr b="0" lang="sv-SE" sz="3200" spc="-1" strike="noStrike">
              <a:latin typeface="Arial"/>
            </a:endParaRPr>
          </a:p>
        </p:txBody>
      </p:sp>
      <p:sp>
        <p:nvSpPr>
          <p:cNvPr id="71" name="PlaceHolder 3"/>
          <p:cNvSpPr>
            <a:spLocks noGrp="1"/>
          </p:cNvSpPr>
          <p:nvPr>
            <p:ph type="body"/>
          </p:nvPr>
        </p:nvSpPr>
        <p:spPr>
          <a:xfrm>
            <a:off x="609480" y="3682080"/>
            <a:ext cx="109724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73" name="PlaceHolder 2"/>
          <p:cNvSpPr>
            <a:spLocks noGrp="1"/>
          </p:cNvSpPr>
          <p:nvPr>
            <p:ph type="body"/>
          </p:nvPr>
        </p:nvSpPr>
        <p:spPr>
          <a:xfrm>
            <a:off x="609480" y="1604520"/>
            <a:ext cx="5354280" cy="1896840"/>
          </a:xfrm>
          <a:prstGeom prst="rect">
            <a:avLst/>
          </a:prstGeom>
        </p:spPr>
        <p:txBody>
          <a:bodyPr lIns="0" rIns="0" tIns="0" bIns="0">
            <a:normAutofit/>
          </a:bodyPr>
          <a:p>
            <a:endParaRPr b="0" lang="sv-SE" sz="3200" spc="-1" strike="noStrike">
              <a:latin typeface="Arial"/>
            </a:endParaRPr>
          </a:p>
        </p:txBody>
      </p:sp>
      <p:sp>
        <p:nvSpPr>
          <p:cNvPr id="74" name="PlaceHolder 3"/>
          <p:cNvSpPr>
            <a:spLocks noGrp="1"/>
          </p:cNvSpPr>
          <p:nvPr>
            <p:ph type="body"/>
          </p:nvPr>
        </p:nvSpPr>
        <p:spPr>
          <a:xfrm>
            <a:off x="6231960" y="1604520"/>
            <a:ext cx="5354280" cy="1896840"/>
          </a:xfrm>
          <a:prstGeom prst="rect">
            <a:avLst/>
          </a:prstGeom>
        </p:spPr>
        <p:txBody>
          <a:bodyPr lIns="0" rIns="0" tIns="0" bIns="0">
            <a:normAutofit/>
          </a:bodyPr>
          <a:p>
            <a:endParaRPr b="0" lang="sv-SE" sz="3200" spc="-1" strike="noStrike">
              <a:latin typeface="Arial"/>
            </a:endParaRPr>
          </a:p>
        </p:txBody>
      </p:sp>
      <p:sp>
        <p:nvSpPr>
          <p:cNvPr id="75" name="PlaceHolder 4"/>
          <p:cNvSpPr>
            <a:spLocks noGrp="1"/>
          </p:cNvSpPr>
          <p:nvPr>
            <p:ph type="body"/>
          </p:nvPr>
        </p:nvSpPr>
        <p:spPr>
          <a:xfrm>
            <a:off x="609480" y="3682080"/>
            <a:ext cx="5354280" cy="1896840"/>
          </a:xfrm>
          <a:prstGeom prst="rect">
            <a:avLst/>
          </a:prstGeom>
        </p:spPr>
        <p:txBody>
          <a:bodyPr lIns="0" rIns="0" tIns="0" bIns="0">
            <a:normAutofit/>
          </a:bodyPr>
          <a:p>
            <a:endParaRPr b="0" lang="sv-SE" sz="3200" spc="-1" strike="noStrike">
              <a:latin typeface="Arial"/>
            </a:endParaRPr>
          </a:p>
        </p:txBody>
      </p:sp>
      <p:sp>
        <p:nvSpPr>
          <p:cNvPr id="76" name="PlaceHolder 5"/>
          <p:cNvSpPr>
            <a:spLocks noGrp="1"/>
          </p:cNvSpPr>
          <p:nvPr>
            <p:ph type="body"/>
          </p:nvPr>
        </p:nvSpPr>
        <p:spPr>
          <a:xfrm>
            <a:off x="6231960" y="3682080"/>
            <a:ext cx="535428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78" name="PlaceHolder 2"/>
          <p:cNvSpPr>
            <a:spLocks noGrp="1"/>
          </p:cNvSpPr>
          <p:nvPr>
            <p:ph type="body"/>
          </p:nvPr>
        </p:nvSpPr>
        <p:spPr>
          <a:xfrm>
            <a:off x="609480" y="1604520"/>
            <a:ext cx="3533040" cy="1896840"/>
          </a:xfrm>
          <a:prstGeom prst="rect">
            <a:avLst/>
          </a:prstGeom>
        </p:spPr>
        <p:txBody>
          <a:bodyPr lIns="0" rIns="0" tIns="0" bIns="0">
            <a:normAutofit/>
          </a:bodyPr>
          <a:p>
            <a:endParaRPr b="0" lang="sv-SE" sz="3200" spc="-1" strike="noStrike">
              <a:latin typeface="Arial"/>
            </a:endParaRPr>
          </a:p>
        </p:txBody>
      </p:sp>
      <p:sp>
        <p:nvSpPr>
          <p:cNvPr id="79" name="PlaceHolder 3"/>
          <p:cNvSpPr>
            <a:spLocks noGrp="1"/>
          </p:cNvSpPr>
          <p:nvPr>
            <p:ph type="body"/>
          </p:nvPr>
        </p:nvSpPr>
        <p:spPr>
          <a:xfrm>
            <a:off x="4319640" y="1604520"/>
            <a:ext cx="3533040" cy="1896840"/>
          </a:xfrm>
          <a:prstGeom prst="rect">
            <a:avLst/>
          </a:prstGeom>
        </p:spPr>
        <p:txBody>
          <a:bodyPr lIns="0" rIns="0" tIns="0" bIns="0">
            <a:normAutofit/>
          </a:bodyPr>
          <a:p>
            <a:endParaRPr b="0" lang="sv-SE" sz="3200" spc="-1" strike="noStrike">
              <a:latin typeface="Arial"/>
            </a:endParaRPr>
          </a:p>
        </p:txBody>
      </p:sp>
      <p:sp>
        <p:nvSpPr>
          <p:cNvPr id="80" name="PlaceHolder 4"/>
          <p:cNvSpPr>
            <a:spLocks noGrp="1"/>
          </p:cNvSpPr>
          <p:nvPr>
            <p:ph type="body"/>
          </p:nvPr>
        </p:nvSpPr>
        <p:spPr>
          <a:xfrm>
            <a:off x="8029800" y="1604520"/>
            <a:ext cx="3533040" cy="1896840"/>
          </a:xfrm>
          <a:prstGeom prst="rect">
            <a:avLst/>
          </a:prstGeom>
        </p:spPr>
        <p:txBody>
          <a:bodyPr lIns="0" rIns="0" tIns="0" bIns="0">
            <a:normAutofit/>
          </a:bodyPr>
          <a:p>
            <a:endParaRPr b="0" lang="sv-SE" sz="3200" spc="-1" strike="noStrike">
              <a:latin typeface="Arial"/>
            </a:endParaRPr>
          </a:p>
        </p:txBody>
      </p:sp>
      <p:sp>
        <p:nvSpPr>
          <p:cNvPr id="81" name="PlaceHolder 5"/>
          <p:cNvSpPr>
            <a:spLocks noGrp="1"/>
          </p:cNvSpPr>
          <p:nvPr>
            <p:ph type="body"/>
          </p:nvPr>
        </p:nvSpPr>
        <p:spPr>
          <a:xfrm>
            <a:off x="609480" y="3682080"/>
            <a:ext cx="3533040" cy="1896840"/>
          </a:xfrm>
          <a:prstGeom prst="rect">
            <a:avLst/>
          </a:prstGeom>
        </p:spPr>
        <p:txBody>
          <a:bodyPr lIns="0" rIns="0" tIns="0" bIns="0">
            <a:normAutofit/>
          </a:bodyPr>
          <a:p>
            <a:endParaRPr b="0" lang="sv-SE" sz="3200" spc="-1" strike="noStrike">
              <a:latin typeface="Arial"/>
            </a:endParaRPr>
          </a:p>
        </p:txBody>
      </p:sp>
      <p:sp>
        <p:nvSpPr>
          <p:cNvPr id="82" name="PlaceHolder 6"/>
          <p:cNvSpPr>
            <a:spLocks noGrp="1"/>
          </p:cNvSpPr>
          <p:nvPr>
            <p:ph type="body"/>
          </p:nvPr>
        </p:nvSpPr>
        <p:spPr>
          <a:xfrm>
            <a:off x="4319640" y="3682080"/>
            <a:ext cx="3533040" cy="1896840"/>
          </a:xfrm>
          <a:prstGeom prst="rect">
            <a:avLst/>
          </a:prstGeom>
        </p:spPr>
        <p:txBody>
          <a:bodyPr lIns="0" rIns="0" tIns="0" bIns="0">
            <a:normAutofit/>
          </a:bodyPr>
          <a:p>
            <a:endParaRPr b="0" lang="sv-SE" sz="3200" spc="-1" strike="noStrike">
              <a:latin typeface="Arial"/>
            </a:endParaRPr>
          </a:p>
        </p:txBody>
      </p:sp>
      <p:sp>
        <p:nvSpPr>
          <p:cNvPr id="83" name="PlaceHolder 7"/>
          <p:cNvSpPr>
            <a:spLocks noGrp="1"/>
          </p:cNvSpPr>
          <p:nvPr>
            <p:ph type="body"/>
          </p:nvPr>
        </p:nvSpPr>
        <p:spPr>
          <a:xfrm>
            <a:off x="8029800" y="3682080"/>
            <a:ext cx="35330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91"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93" name="PlaceHolder 2"/>
          <p:cNvSpPr>
            <a:spLocks noGrp="1"/>
          </p:cNvSpPr>
          <p:nvPr>
            <p:ph type="body"/>
          </p:nvPr>
        </p:nvSpPr>
        <p:spPr>
          <a:xfrm>
            <a:off x="609480" y="1604520"/>
            <a:ext cx="1097244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95" name="PlaceHolder 2"/>
          <p:cNvSpPr>
            <a:spLocks noGrp="1"/>
          </p:cNvSpPr>
          <p:nvPr>
            <p:ph type="body"/>
          </p:nvPr>
        </p:nvSpPr>
        <p:spPr>
          <a:xfrm>
            <a:off x="609480" y="1604520"/>
            <a:ext cx="5354280" cy="3977280"/>
          </a:xfrm>
          <a:prstGeom prst="rect">
            <a:avLst/>
          </a:prstGeom>
        </p:spPr>
        <p:txBody>
          <a:bodyPr lIns="0" rIns="0" tIns="0" bIns="0">
            <a:normAutofit/>
          </a:bodyPr>
          <a:p>
            <a:endParaRPr b="0" lang="sv-SE" sz="3200" spc="-1" strike="noStrike">
              <a:latin typeface="Arial"/>
            </a:endParaRPr>
          </a:p>
        </p:txBody>
      </p:sp>
      <p:sp>
        <p:nvSpPr>
          <p:cNvPr id="96" name="PlaceHolder 3"/>
          <p:cNvSpPr>
            <a:spLocks noGrp="1"/>
          </p:cNvSpPr>
          <p:nvPr>
            <p:ph type="body"/>
          </p:nvPr>
        </p:nvSpPr>
        <p:spPr>
          <a:xfrm>
            <a:off x="6231960" y="1604520"/>
            <a:ext cx="535428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9" name="PlaceHolder 2"/>
          <p:cNvSpPr>
            <a:spLocks noGrp="1"/>
          </p:cNvSpPr>
          <p:nvPr>
            <p:ph type="body"/>
          </p:nvPr>
        </p:nvSpPr>
        <p:spPr>
          <a:xfrm>
            <a:off x="609480" y="1604520"/>
            <a:ext cx="1097244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100" name="PlaceHolder 2"/>
          <p:cNvSpPr>
            <a:spLocks noGrp="1"/>
          </p:cNvSpPr>
          <p:nvPr>
            <p:ph type="body"/>
          </p:nvPr>
        </p:nvSpPr>
        <p:spPr>
          <a:xfrm>
            <a:off x="609480" y="1604520"/>
            <a:ext cx="5354280" cy="1896840"/>
          </a:xfrm>
          <a:prstGeom prst="rect">
            <a:avLst/>
          </a:prstGeom>
        </p:spPr>
        <p:txBody>
          <a:bodyPr lIns="0" rIns="0" tIns="0" bIns="0">
            <a:normAutofit/>
          </a:bodyPr>
          <a:p>
            <a:endParaRPr b="0" lang="sv-SE" sz="3200" spc="-1" strike="noStrike">
              <a:latin typeface="Arial"/>
            </a:endParaRPr>
          </a:p>
        </p:txBody>
      </p:sp>
      <p:sp>
        <p:nvSpPr>
          <p:cNvPr id="101" name="PlaceHolder 3"/>
          <p:cNvSpPr>
            <a:spLocks noGrp="1"/>
          </p:cNvSpPr>
          <p:nvPr>
            <p:ph type="body"/>
          </p:nvPr>
        </p:nvSpPr>
        <p:spPr>
          <a:xfrm>
            <a:off x="6231960" y="1604520"/>
            <a:ext cx="5354280" cy="3977280"/>
          </a:xfrm>
          <a:prstGeom prst="rect">
            <a:avLst/>
          </a:prstGeom>
        </p:spPr>
        <p:txBody>
          <a:bodyPr lIns="0" rIns="0" tIns="0" bIns="0">
            <a:normAutofit/>
          </a:bodyPr>
          <a:p>
            <a:endParaRPr b="0" lang="sv-SE" sz="3200" spc="-1" strike="noStrike">
              <a:latin typeface="Arial"/>
            </a:endParaRPr>
          </a:p>
        </p:txBody>
      </p:sp>
      <p:sp>
        <p:nvSpPr>
          <p:cNvPr id="102" name="PlaceHolder 4"/>
          <p:cNvSpPr>
            <a:spLocks noGrp="1"/>
          </p:cNvSpPr>
          <p:nvPr>
            <p:ph type="body"/>
          </p:nvPr>
        </p:nvSpPr>
        <p:spPr>
          <a:xfrm>
            <a:off x="609480" y="3682080"/>
            <a:ext cx="535428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104" name="PlaceHolder 2"/>
          <p:cNvSpPr>
            <a:spLocks noGrp="1"/>
          </p:cNvSpPr>
          <p:nvPr>
            <p:ph type="body"/>
          </p:nvPr>
        </p:nvSpPr>
        <p:spPr>
          <a:xfrm>
            <a:off x="609480" y="1604520"/>
            <a:ext cx="5354280" cy="3977280"/>
          </a:xfrm>
          <a:prstGeom prst="rect">
            <a:avLst/>
          </a:prstGeom>
        </p:spPr>
        <p:txBody>
          <a:bodyPr lIns="0" rIns="0" tIns="0" bIns="0">
            <a:normAutofit/>
          </a:bodyPr>
          <a:p>
            <a:endParaRPr b="0" lang="sv-SE" sz="3200" spc="-1" strike="noStrike">
              <a:latin typeface="Arial"/>
            </a:endParaRPr>
          </a:p>
        </p:txBody>
      </p:sp>
      <p:sp>
        <p:nvSpPr>
          <p:cNvPr id="105" name="PlaceHolder 3"/>
          <p:cNvSpPr>
            <a:spLocks noGrp="1"/>
          </p:cNvSpPr>
          <p:nvPr>
            <p:ph type="body"/>
          </p:nvPr>
        </p:nvSpPr>
        <p:spPr>
          <a:xfrm>
            <a:off x="6231960" y="1604520"/>
            <a:ext cx="5354280" cy="1896840"/>
          </a:xfrm>
          <a:prstGeom prst="rect">
            <a:avLst/>
          </a:prstGeom>
        </p:spPr>
        <p:txBody>
          <a:bodyPr lIns="0" rIns="0" tIns="0" bIns="0">
            <a:normAutofit/>
          </a:bodyPr>
          <a:p>
            <a:endParaRPr b="0" lang="sv-SE" sz="3200" spc="-1" strike="noStrike">
              <a:latin typeface="Arial"/>
            </a:endParaRPr>
          </a:p>
        </p:txBody>
      </p:sp>
      <p:sp>
        <p:nvSpPr>
          <p:cNvPr id="106" name="PlaceHolder 4"/>
          <p:cNvSpPr>
            <a:spLocks noGrp="1"/>
          </p:cNvSpPr>
          <p:nvPr>
            <p:ph type="body"/>
          </p:nvPr>
        </p:nvSpPr>
        <p:spPr>
          <a:xfrm>
            <a:off x="6231960" y="3682080"/>
            <a:ext cx="535428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108" name="PlaceHolder 2"/>
          <p:cNvSpPr>
            <a:spLocks noGrp="1"/>
          </p:cNvSpPr>
          <p:nvPr>
            <p:ph type="body"/>
          </p:nvPr>
        </p:nvSpPr>
        <p:spPr>
          <a:xfrm>
            <a:off x="609480" y="1604520"/>
            <a:ext cx="5354280" cy="1896840"/>
          </a:xfrm>
          <a:prstGeom prst="rect">
            <a:avLst/>
          </a:prstGeom>
        </p:spPr>
        <p:txBody>
          <a:bodyPr lIns="0" rIns="0" tIns="0" bIns="0">
            <a:normAutofit/>
          </a:bodyPr>
          <a:p>
            <a:endParaRPr b="0" lang="sv-SE" sz="3200" spc="-1" strike="noStrike">
              <a:latin typeface="Arial"/>
            </a:endParaRPr>
          </a:p>
        </p:txBody>
      </p:sp>
      <p:sp>
        <p:nvSpPr>
          <p:cNvPr id="109" name="PlaceHolder 3"/>
          <p:cNvSpPr>
            <a:spLocks noGrp="1"/>
          </p:cNvSpPr>
          <p:nvPr>
            <p:ph type="body"/>
          </p:nvPr>
        </p:nvSpPr>
        <p:spPr>
          <a:xfrm>
            <a:off x="6231960" y="1604520"/>
            <a:ext cx="5354280" cy="1896840"/>
          </a:xfrm>
          <a:prstGeom prst="rect">
            <a:avLst/>
          </a:prstGeom>
        </p:spPr>
        <p:txBody>
          <a:bodyPr lIns="0" rIns="0" tIns="0" bIns="0">
            <a:normAutofit/>
          </a:bodyPr>
          <a:p>
            <a:endParaRPr b="0" lang="sv-SE" sz="3200" spc="-1" strike="noStrike">
              <a:latin typeface="Arial"/>
            </a:endParaRPr>
          </a:p>
        </p:txBody>
      </p:sp>
      <p:sp>
        <p:nvSpPr>
          <p:cNvPr id="110" name="PlaceHolder 4"/>
          <p:cNvSpPr>
            <a:spLocks noGrp="1"/>
          </p:cNvSpPr>
          <p:nvPr>
            <p:ph type="body"/>
          </p:nvPr>
        </p:nvSpPr>
        <p:spPr>
          <a:xfrm>
            <a:off x="609480" y="3682080"/>
            <a:ext cx="109724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112" name="PlaceHolder 2"/>
          <p:cNvSpPr>
            <a:spLocks noGrp="1"/>
          </p:cNvSpPr>
          <p:nvPr>
            <p:ph type="body"/>
          </p:nvPr>
        </p:nvSpPr>
        <p:spPr>
          <a:xfrm>
            <a:off x="609480" y="1604520"/>
            <a:ext cx="10972440" cy="1896840"/>
          </a:xfrm>
          <a:prstGeom prst="rect">
            <a:avLst/>
          </a:prstGeom>
        </p:spPr>
        <p:txBody>
          <a:bodyPr lIns="0" rIns="0" tIns="0" bIns="0">
            <a:normAutofit/>
          </a:bodyPr>
          <a:p>
            <a:endParaRPr b="0" lang="sv-SE" sz="3200" spc="-1" strike="noStrike">
              <a:latin typeface="Arial"/>
            </a:endParaRPr>
          </a:p>
        </p:txBody>
      </p:sp>
      <p:sp>
        <p:nvSpPr>
          <p:cNvPr id="113" name="PlaceHolder 3"/>
          <p:cNvSpPr>
            <a:spLocks noGrp="1"/>
          </p:cNvSpPr>
          <p:nvPr>
            <p:ph type="body"/>
          </p:nvPr>
        </p:nvSpPr>
        <p:spPr>
          <a:xfrm>
            <a:off x="609480" y="3682080"/>
            <a:ext cx="109724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115" name="PlaceHolder 2"/>
          <p:cNvSpPr>
            <a:spLocks noGrp="1"/>
          </p:cNvSpPr>
          <p:nvPr>
            <p:ph type="body"/>
          </p:nvPr>
        </p:nvSpPr>
        <p:spPr>
          <a:xfrm>
            <a:off x="609480" y="1604520"/>
            <a:ext cx="5354280" cy="1896840"/>
          </a:xfrm>
          <a:prstGeom prst="rect">
            <a:avLst/>
          </a:prstGeom>
        </p:spPr>
        <p:txBody>
          <a:bodyPr lIns="0" rIns="0" tIns="0" bIns="0">
            <a:normAutofit/>
          </a:bodyPr>
          <a:p>
            <a:endParaRPr b="0" lang="sv-SE" sz="3200" spc="-1" strike="noStrike">
              <a:latin typeface="Arial"/>
            </a:endParaRPr>
          </a:p>
        </p:txBody>
      </p:sp>
      <p:sp>
        <p:nvSpPr>
          <p:cNvPr id="116" name="PlaceHolder 3"/>
          <p:cNvSpPr>
            <a:spLocks noGrp="1"/>
          </p:cNvSpPr>
          <p:nvPr>
            <p:ph type="body"/>
          </p:nvPr>
        </p:nvSpPr>
        <p:spPr>
          <a:xfrm>
            <a:off x="6231960" y="1604520"/>
            <a:ext cx="5354280" cy="1896840"/>
          </a:xfrm>
          <a:prstGeom prst="rect">
            <a:avLst/>
          </a:prstGeom>
        </p:spPr>
        <p:txBody>
          <a:bodyPr lIns="0" rIns="0" tIns="0" bIns="0">
            <a:normAutofit/>
          </a:bodyPr>
          <a:p>
            <a:endParaRPr b="0" lang="sv-SE" sz="3200" spc="-1" strike="noStrike">
              <a:latin typeface="Arial"/>
            </a:endParaRPr>
          </a:p>
        </p:txBody>
      </p:sp>
      <p:sp>
        <p:nvSpPr>
          <p:cNvPr id="117" name="PlaceHolder 4"/>
          <p:cNvSpPr>
            <a:spLocks noGrp="1"/>
          </p:cNvSpPr>
          <p:nvPr>
            <p:ph type="body"/>
          </p:nvPr>
        </p:nvSpPr>
        <p:spPr>
          <a:xfrm>
            <a:off x="609480" y="3682080"/>
            <a:ext cx="5354280" cy="1896840"/>
          </a:xfrm>
          <a:prstGeom prst="rect">
            <a:avLst/>
          </a:prstGeom>
        </p:spPr>
        <p:txBody>
          <a:bodyPr lIns="0" rIns="0" tIns="0" bIns="0">
            <a:normAutofit/>
          </a:bodyPr>
          <a:p>
            <a:endParaRPr b="0" lang="sv-SE" sz="3200" spc="-1" strike="noStrike">
              <a:latin typeface="Arial"/>
            </a:endParaRPr>
          </a:p>
        </p:txBody>
      </p:sp>
      <p:sp>
        <p:nvSpPr>
          <p:cNvPr id="118" name="PlaceHolder 5"/>
          <p:cNvSpPr>
            <a:spLocks noGrp="1"/>
          </p:cNvSpPr>
          <p:nvPr>
            <p:ph type="body"/>
          </p:nvPr>
        </p:nvSpPr>
        <p:spPr>
          <a:xfrm>
            <a:off x="6231960" y="3682080"/>
            <a:ext cx="535428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120" name="PlaceHolder 2"/>
          <p:cNvSpPr>
            <a:spLocks noGrp="1"/>
          </p:cNvSpPr>
          <p:nvPr>
            <p:ph type="body"/>
          </p:nvPr>
        </p:nvSpPr>
        <p:spPr>
          <a:xfrm>
            <a:off x="609480" y="1604520"/>
            <a:ext cx="3533040" cy="1896840"/>
          </a:xfrm>
          <a:prstGeom prst="rect">
            <a:avLst/>
          </a:prstGeom>
        </p:spPr>
        <p:txBody>
          <a:bodyPr lIns="0" rIns="0" tIns="0" bIns="0">
            <a:normAutofit/>
          </a:bodyPr>
          <a:p>
            <a:endParaRPr b="0" lang="sv-SE" sz="3200" spc="-1" strike="noStrike">
              <a:latin typeface="Arial"/>
            </a:endParaRPr>
          </a:p>
        </p:txBody>
      </p:sp>
      <p:sp>
        <p:nvSpPr>
          <p:cNvPr id="121" name="PlaceHolder 3"/>
          <p:cNvSpPr>
            <a:spLocks noGrp="1"/>
          </p:cNvSpPr>
          <p:nvPr>
            <p:ph type="body"/>
          </p:nvPr>
        </p:nvSpPr>
        <p:spPr>
          <a:xfrm>
            <a:off x="4319640" y="1604520"/>
            <a:ext cx="3533040" cy="1896840"/>
          </a:xfrm>
          <a:prstGeom prst="rect">
            <a:avLst/>
          </a:prstGeom>
        </p:spPr>
        <p:txBody>
          <a:bodyPr lIns="0" rIns="0" tIns="0" bIns="0">
            <a:normAutofit/>
          </a:bodyPr>
          <a:p>
            <a:endParaRPr b="0" lang="sv-SE" sz="3200" spc="-1" strike="noStrike">
              <a:latin typeface="Arial"/>
            </a:endParaRPr>
          </a:p>
        </p:txBody>
      </p:sp>
      <p:sp>
        <p:nvSpPr>
          <p:cNvPr id="122" name="PlaceHolder 4"/>
          <p:cNvSpPr>
            <a:spLocks noGrp="1"/>
          </p:cNvSpPr>
          <p:nvPr>
            <p:ph type="body"/>
          </p:nvPr>
        </p:nvSpPr>
        <p:spPr>
          <a:xfrm>
            <a:off x="8029800" y="1604520"/>
            <a:ext cx="3533040" cy="1896840"/>
          </a:xfrm>
          <a:prstGeom prst="rect">
            <a:avLst/>
          </a:prstGeom>
        </p:spPr>
        <p:txBody>
          <a:bodyPr lIns="0" rIns="0" tIns="0" bIns="0">
            <a:normAutofit/>
          </a:bodyPr>
          <a:p>
            <a:endParaRPr b="0" lang="sv-SE" sz="3200" spc="-1" strike="noStrike">
              <a:latin typeface="Arial"/>
            </a:endParaRPr>
          </a:p>
        </p:txBody>
      </p:sp>
      <p:sp>
        <p:nvSpPr>
          <p:cNvPr id="123" name="PlaceHolder 5"/>
          <p:cNvSpPr>
            <a:spLocks noGrp="1"/>
          </p:cNvSpPr>
          <p:nvPr>
            <p:ph type="body"/>
          </p:nvPr>
        </p:nvSpPr>
        <p:spPr>
          <a:xfrm>
            <a:off x="609480" y="3682080"/>
            <a:ext cx="3533040" cy="1896840"/>
          </a:xfrm>
          <a:prstGeom prst="rect">
            <a:avLst/>
          </a:prstGeom>
        </p:spPr>
        <p:txBody>
          <a:bodyPr lIns="0" rIns="0" tIns="0" bIns="0">
            <a:normAutofit/>
          </a:bodyPr>
          <a:p>
            <a:endParaRPr b="0" lang="sv-SE" sz="3200" spc="-1" strike="noStrike">
              <a:latin typeface="Arial"/>
            </a:endParaRPr>
          </a:p>
        </p:txBody>
      </p:sp>
      <p:sp>
        <p:nvSpPr>
          <p:cNvPr id="124" name="PlaceHolder 6"/>
          <p:cNvSpPr>
            <a:spLocks noGrp="1"/>
          </p:cNvSpPr>
          <p:nvPr>
            <p:ph type="body"/>
          </p:nvPr>
        </p:nvSpPr>
        <p:spPr>
          <a:xfrm>
            <a:off x="4319640" y="3682080"/>
            <a:ext cx="3533040" cy="1896840"/>
          </a:xfrm>
          <a:prstGeom prst="rect">
            <a:avLst/>
          </a:prstGeom>
        </p:spPr>
        <p:txBody>
          <a:bodyPr lIns="0" rIns="0" tIns="0" bIns="0">
            <a:normAutofit/>
          </a:bodyPr>
          <a:p>
            <a:endParaRPr b="0" lang="sv-SE" sz="3200" spc="-1" strike="noStrike">
              <a:latin typeface="Arial"/>
            </a:endParaRPr>
          </a:p>
        </p:txBody>
      </p:sp>
      <p:sp>
        <p:nvSpPr>
          <p:cNvPr id="125" name="PlaceHolder 7"/>
          <p:cNvSpPr>
            <a:spLocks noGrp="1"/>
          </p:cNvSpPr>
          <p:nvPr>
            <p:ph type="body"/>
          </p:nvPr>
        </p:nvSpPr>
        <p:spPr>
          <a:xfrm>
            <a:off x="8029800" y="3682080"/>
            <a:ext cx="353304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11" name="PlaceHolder 2"/>
          <p:cNvSpPr>
            <a:spLocks noGrp="1"/>
          </p:cNvSpPr>
          <p:nvPr>
            <p:ph type="body"/>
          </p:nvPr>
        </p:nvSpPr>
        <p:spPr>
          <a:xfrm>
            <a:off x="609480" y="1604520"/>
            <a:ext cx="5354280" cy="3977280"/>
          </a:xfrm>
          <a:prstGeom prst="rect">
            <a:avLst/>
          </a:prstGeom>
        </p:spPr>
        <p:txBody>
          <a:bodyPr lIns="0" rIns="0" tIns="0" bIns="0">
            <a:normAutofit/>
          </a:bodyPr>
          <a:p>
            <a:endParaRPr b="0" lang="sv-SE" sz="3200" spc="-1" strike="noStrike">
              <a:latin typeface="Arial"/>
            </a:endParaRPr>
          </a:p>
        </p:txBody>
      </p:sp>
      <p:sp>
        <p:nvSpPr>
          <p:cNvPr id="12" name="PlaceHolder 3"/>
          <p:cNvSpPr>
            <a:spLocks noGrp="1"/>
          </p:cNvSpPr>
          <p:nvPr>
            <p:ph type="body"/>
          </p:nvPr>
        </p:nvSpPr>
        <p:spPr>
          <a:xfrm>
            <a:off x="6231960" y="1604520"/>
            <a:ext cx="535428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16" name="PlaceHolder 2"/>
          <p:cNvSpPr>
            <a:spLocks noGrp="1"/>
          </p:cNvSpPr>
          <p:nvPr>
            <p:ph type="body"/>
          </p:nvPr>
        </p:nvSpPr>
        <p:spPr>
          <a:xfrm>
            <a:off x="609480" y="1604520"/>
            <a:ext cx="5354280" cy="1896840"/>
          </a:xfrm>
          <a:prstGeom prst="rect">
            <a:avLst/>
          </a:prstGeom>
        </p:spPr>
        <p:txBody>
          <a:bodyPr lIns="0" rIns="0" tIns="0" bIns="0">
            <a:normAutofit/>
          </a:bodyPr>
          <a:p>
            <a:endParaRPr b="0" lang="sv-SE" sz="3200" spc="-1" strike="noStrike">
              <a:latin typeface="Arial"/>
            </a:endParaRPr>
          </a:p>
        </p:txBody>
      </p:sp>
      <p:sp>
        <p:nvSpPr>
          <p:cNvPr id="17" name="PlaceHolder 3"/>
          <p:cNvSpPr>
            <a:spLocks noGrp="1"/>
          </p:cNvSpPr>
          <p:nvPr>
            <p:ph type="body"/>
          </p:nvPr>
        </p:nvSpPr>
        <p:spPr>
          <a:xfrm>
            <a:off x="6231960" y="1604520"/>
            <a:ext cx="5354280" cy="3977280"/>
          </a:xfrm>
          <a:prstGeom prst="rect">
            <a:avLst/>
          </a:prstGeom>
        </p:spPr>
        <p:txBody>
          <a:bodyPr lIns="0" rIns="0" tIns="0" bIns="0">
            <a:normAutofit/>
          </a:bodyPr>
          <a:p>
            <a:endParaRPr b="0" lang="sv-SE" sz="3200" spc="-1" strike="noStrike">
              <a:latin typeface="Arial"/>
            </a:endParaRPr>
          </a:p>
        </p:txBody>
      </p:sp>
      <p:sp>
        <p:nvSpPr>
          <p:cNvPr id="18" name="PlaceHolder 4"/>
          <p:cNvSpPr>
            <a:spLocks noGrp="1"/>
          </p:cNvSpPr>
          <p:nvPr>
            <p:ph type="body"/>
          </p:nvPr>
        </p:nvSpPr>
        <p:spPr>
          <a:xfrm>
            <a:off x="609480" y="3682080"/>
            <a:ext cx="535428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20" name="PlaceHolder 2"/>
          <p:cNvSpPr>
            <a:spLocks noGrp="1"/>
          </p:cNvSpPr>
          <p:nvPr>
            <p:ph type="body"/>
          </p:nvPr>
        </p:nvSpPr>
        <p:spPr>
          <a:xfrm>
            <a:off x="609480" y="1604520"/>
            <a:ext cx="5354280" cy="3977280"/>
          </a:xfrm>
          <a:prstGeom prst="rect">
            <a:avLst/>
          </a:prstGeom>
        </p:spPr>
        <p:txBody>
          <a:bodyPr lIns="0" rIns="0" tIns="0" bIns="0">
            <a:normAutofit/>
          </a:bodyPr>
          <a:p>
            <a:endParaRPr b="0" lang="sv-SE"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sv-SE" sz="3200" spc="-1" strike="noStrike">
              <a:latin typeface="Arial"/>
            </a:endParaRPr>
          </a:p>
        </p:txBody>
      </p:sp>
      <p:sp>
        <p:nvSpPr>
          <p:cNvPr id="22" name="PlaceHolder 4"/>
          <p:cNvSpPr>
            <a:spLocks noGrp="1"/>
          </p:cNvSpPr>
          <p:nvPr>
            <p:ph type="body"/>
          </p:nvPr>
        </p:nvSpPr>
        <p:spPr>
          <a:xfrm>
            <a:off x="6231960" y="3682080"/>
            <a:ext cx="535428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sv-SE" sz="4400" spc="-1" strike="noStrike">
              <a:latin typeface="Arial"/>
            </a:endParaRPr>
          </a:p>
        </p:txBody>
      </p:sp>
      <p:sp>
        <p:nvSpPr>
          <p:cNvPr id="24" name="PlaceHolder 2"/>
          <p:cNvSpPr>
            <a:spLocks noGrp="1"/>
          </p:cNvSpPr>
          <p:nvPr>
            <p:ph type="body"/>
          </p:nvPr>
        </p:nvSpPr>
        <p:spPr>
          <a:xfrm>
            <a:off x="609480" y="1604520"/>
            <a:ext cx="5354280" cy="1896840"/>
          </a:xfrm>
          <a:prstGeom prst="rect">
            <a:avLst/>
          </a:prstGeom>
        </p:spPr>
        <p:txBody>
          <a:bodyPr lIns="0" rIns="0" tIns="0" bIns="0">
            <a:normAutofit/>
          </a:bodyPr>
          <a:p>
            <a:endParaRPr b="0" lang="sv-SE" sz="3200" spc="-1" strike="noStrike">
              <a:latin typeface="Arial"/>
            </a:endParaRPr>
          </a:p>
        </p:txBody>
      </p:sp>
      <p:sp>
        <p:nvSpPr>
          <p:cNvPr id="25" name="PlaceHolder 3"/>
          <p:cNvSpPr>
            <a:spLocks noGrp="1"/>
          </p:cNvSpPr>
          <p:nvPr>
            <p:ph type="body"/>
          </p:nvPr>
        </p:nvSpPr>
        <p:spPr>
          <a:xfrm>
            <a:off x="6231960" y="1604520"/>
            <a:ext cx="5354280" cy="1896840"/>
          </a:xfrm>
          <a:prstGeom prst="rect">
            <a:avLst/>
          </a:prstGeom>
        </p:spPr>
        <p:txBody>
          <a:bodyPr lIns="0" rIns="0" tIns="0" bIns="0">
            <a:normAutofit/>
          </a:bodyPr>
          <a:p>
            <a:endParaRPr b="0" lang="sv-SE" sz="3200" spc="-1" strike="noStrike">
              <a:latin typeface="Arial"/>
            </a:endParaRPr>
          </a:p>
        </p:txBody>
      </p:sp>
      <p:sp>
        <p:nvSpPr>
          <p:cNvPr id="26" name="PlaceHolder 4"/>
          <p:cNvSpPr>
            <a:spLocks noGrp="1"/>
          </p:cNvSpPr>
          <p:nvPr>
            <p:ph type="body"/>
          </p:nvPr>
        </p:nvSpPr>
        <p:spPr>
          <a:xfrm>
            <a:off x="609480" y="3682080"/>
            <a:ext cx="10972440" cy="1896840"/>
          </a:xfrm>
          <a:prstGeom prst="rect">
            <a:avLst/>
          </a:prstGeom>
        </p:spPr>
        <p:txBody>
          <a:bodyPr lIns="0" rIns="0" tIns="0" bIns="0">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914400" y="60948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040" y="6475320"/>
            <a:ext cx="713160" cy="182160"/>
          </a:xfrm>
          <a:prstGeom prst="rect">
            <a:avLst/>
          </a:prstGeom>
          <a:noFill/>
          <a:ln w="9525">
            <a:noFill/>
          </a:ln>
        </p:spPr>
        <p:style>
          <a:lnRef idx="0"/>
          <a:fillRef idx="0"/>
          <a:effectRef idx="0"/>
          <a:fontRef idx="minor"/>
        </p:style>
        <p:txBody>
          <a:bodyPr wrap="none" lIns="0" rIns="0" tIns="0" bIns="0">
            <a:sp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Submission</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667560" y="357120"/>
            <a:ext cx="4665960" cy="271440"/>
          </a:xfrm>
          <a:prstGeom prst="rect">
            <a:avLst/>
          </a:prstGeom>
          <a:noFill/>
          <a:ln w="9525">
            <a:noFill/>
          </a:ln>
        </p:spPr>
        <p:style>
          <a:lnRef idx="0"/>
          <a:fillRef idx="0"/>
          <a:effectRef idx="0"/>
          <a:fontRef idx="minor"/>
        </p:style>
        <p:txBody>
          <a:bodyPr lIns="0" rIns="0" tIns="0" bIns="0" anchor="b">
            <a:noAutofit/>
          </a:bodyPr>
          <a:p>
            <a:pPr algn="r">
              <a:lnSpc>
                <a:spcPct val="100000"/>
              </a:lnSpc>
              <a:tabLst>
                <a:tab algn="l" pos="0"/>
              </a:tabLst>
            </a:pPr>
            <a:r>
              <a:rPr b="1" lang="en-GB" sz="1800" spc="-1" strike="noStrike">
                <a:solidFill>
                  <a:srgbClr val="000000"/>
                </a:solidFill>
                <a:latin typeface="Times New Roman"/>
                <a:ea typeface="MS Gothic"/>
              </a:rPr>
              <a:t>doc.: IEEE 802.11-22/0014r0</a:t>
            </a:r>
            <a:endParaRPr b="0" lang="sv-SE" sz="1800" spc="-1" strike="noStrike">
              <a:latin typeface="Arial"/>
            </a:endParaRPr>
          </a:p>
        </p:txBody>
      </p:sp>
      <p:sp>
        <p:nvSpPr>
          <p:cNvPr id="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sv-SE" sz="4400" spc="-1" strike="noStrike">
                <a:latin typeface="Arial"/>
              </a:rPr>
              <a:t>Kli</a:t>
            </a:r>
            <a:r>
              <a:rPr b="0" lang="sv-SE" sz="4400" spc="-1" strike="noStrike">
                <a:latin typeface="Arial"/>
              </a:rPr>
              <a:t>ck</a:t>
            </a:r>
            <a:r>
              <a:rPr b="0" lang="sv-SE" sz="4400" spc="-1" strike="noStrike">
                <a:latin typeface="Arial"/>
              </a:rPr>
              <a:t>a </a:t>
            </a:r>
            <a:r>
              <a:rPr b="0" lang="sv-SE" sz="4400" spc="-1" strike="noStrike">
                <a:latin typeface="Arial"/>
              </a:rPr>
              <a:t>för </a:t>
            </a:r>
            <a:r>
              <a:rPr b="0" lang="sv-SE" sz="4400" spc="-1" strike="noStrike">
                <a:latin typeface="Arial"/>
              </a:rPr>
              <a:t>att </a:t>
            </a:r>
            <a:r>
              <a:rPr b="0" lang="sv-SE" sz="4400" spc="-1" strike="noStrike">
                <a:latin typeface="Arial"/>
              </a:rPr>
              <a:t>re</a:t>
            </a:r>
            <a:r>
              <a:rPr b="0" lang="sv-SE" sz="4400" spc="-1" strike="noStrike">
                <a:latin typeface="Arial"/>
              </a:rPr>
              <a:t>di</a:t>
            </a:r>
            <a:r>
              <a:rPr b="0" lang="sv-SE" sz="4400" spc="-1" strike="noStrike">
                <a:latin typeface="Arial"/>
              </a:rPr>
              <a:t>ge</a:t>
            </a:r>
            <a:r>
              <a:rPr b="0" lang="sv-SE" sz="4400" spc="-1" strike="noStrike">
                <a:latin typeface="Arial"/>
              </a:rPr>
              <a:t>ra </a:t>
            </a:r>
            <a:r>
              <a:rPr b="0" lang="sv-SE" sz="4400" spc="-1" strike="noStrike">
                <a:latin typeface="Arial"/>
              </a:rPr>
              <a:t>ru</a:t>
            </a:r>
            <a:r>
              <a:rPr b="0" lang="sv-SE" sz="4400" spc="-1" strike="noStrike">
                <a:latin typeface="Arial"/>
              </a:rPr>
              <a:t>bri</a:t>
            </a:r>
            <a:r>
              <a:rPr b="0" lang="sv-SE" sz="4400" spc="-1" strike="noStrike">
                <a:latin typeface="Arial"/>
              </a:rPr>
              <a:t>kt</a:t>
            </a:r>
            <a:r>
              <a:rPr b="0" lang="sv-SE" sz="4400" spc="-1" strike="noStrike">
                <a:latin typeface="Arial"/>
              </a:rPr>
              <a:t>ex</a:t>
            </a:r>
            <a:r>
              <a:rPr b="0" lang="sv-SE" sz="4400" spc="-1" strike="noStrike">
                <a:latin typeface="Arial"/>
              </a:rPr>
              <a:t>te</a:t>
            </a:r>
            <a:r>
              <a:rPr b="0" lang="sv-SE" sz="4400" spc="-1" strike="noStrike">
                <a:latin typeface="Arial"/>
              </a:rPr>
              <a:t>ns </a:t>
            </a:r>
            <a:r>
              <a:rPr b="0" lang="sv-SE" sz="4400" spc="-1" strike="noStrike">
                <a:latin typeface="Arial"/>
              </a:rPr>
              <a:t>for</a:t>
            </a:r>
            <a:r>
              <a:rPr b="0" lang="sv-SE" sz="4400" spc="-1" strike="noStrike">
                <a:latin typeface="Arial"/>
              </a:rPr>
              <a:t>m</a:t>
            </a:r>
            <a:r>
              <a:rPr b="0" lang="sv-SE" sz="4400" spc="-1" strike="noStrike">
                <a:latin typeface="Arial"/>
              </a:rPr>
              <a:t>at</a:t>
            </a:r>
            <a:endParaRPr b="0" lang="sv-SE"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6"/>
          <p:cNvSpPr/>
          <p:nvPr/>
        </p:nvSpPr>
        <p:spPr>
          <a:xfrm>
            <a:off x="914400" y="609480"/>
            <a:ext cx="10362960" cy="1440"/>
          </a:xfrm>
          <a:prstGeom prst="line">
            <a:avLst/>
          </a:prstGeom>
          <a:ln w="12600">
            <a:solidFill>
              <a:srgbClr val="000000"/>
            </a:solidFill>
            <a:miter/>
          </a:ln>
        </p:spPr>
        <p:style>
          <a:lnRef idx="0"/>
          <a:fillRef idx="0"/>
          <a:effectRef idx="0"/>
          <a:fontRef idx="minor"/>
        </p:style>
      </p:sp>
      <p:sp>
        <p:nvSpPr>
          <p:cNvPr id="43" name="Rectangle 7"/>
          <p:cNvSpPr/>
          <p:nvPr/>
        </p:nvSpPr>
        <p:spPr>
          <a:xfrm>
            <a:off x="914040" y="6475320"/>
            <a:ext cx="713160" cy="182160"/>
          </a:xfrm>
          <a:prstGeom prst="rect">
            <a:avLst/>
          </a:prstGeom>
          <a:noFill/>
          <a:ln w="9525">
            <a:noFill/>
          </a:ln>
        </p:spPr>
        <p:style>
          <a:lnRef idx="0"/>
          <a:fillRef idx="0"/>
          <a:effectRef idx="0"/>
          <a:fontRef idx="minor"/>
        </p:style>
        <p:txBody>
          <a:bodyPr wrap="none" lIns="0" rIns="0" tIns="0" bIns="0">
            <a:sp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Submission</a:t>
            </a:r>
            <a:endParaRPr b="0" lang="sv-SE" sz="1200" spc="-1" strike="noStrike">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5" name="Date Placeholder 3"/>
          <p:cNvSpPr/>
          <p:nvPr/>
        </p:nvSpPr>
        <p:spPr>
          <a:xfrm>
            <a:off x="6667560" y="357120"/>
            <a:ext cx="4665960" cy="271440"/>
          </a:xfrm>
          <a:prstGeom prst="rect">
            <a:avLst/>
          </a:prstGeom>
          <a:noFill/>
          <a:ln w="9525">
            <a:noFill/>
          </a:ln>
        </p:spPr>
        <p:style>
          <a:lnRef idx="0"/>
          <a:fillRef idx="0"/>
          <a:effectRef idx="0"/>
          <a:fontRef idx="minor"/>
        </p:style>
        <p:txBody>
          <a:bodyPr lIns="0" rIns="0" tIns="0" bIns="0" anchor="b">
            <a:noAutofit/>
          </a:bodyPr>
          <a:p>
            <a:pPr algn="r">
              <a:lnSpc>
                <a:spcPct val="100000"/>
              </a:lnSpc>
              <a:tabLst>
                <a:tab algn="l" pos="0"/>
              </a:tabLst>
            </a:pPr>
            <a:r>
              <a:rPr b="1" lang="en-GB" sz="1800" spc="-1" strike="noStrike">
                <a:solidFill>
                  <a:srgbClr val="000000"/>
                </a:solidFill>
                <a:latin typeface="Times New Roman"/>
                <a:ea typeface="MS Gothic"/>
              </a:rPr>
              <a:t>doc.: IEEE 802.11-22/0014r0</a:t>
            </a:r>
            <a:endParaRPr b="0" lang="sv-SE" sz="1800" spc="-1" strike="noStrike">
              <a:latin typeface="Arial"/>
            </a:endParaRPr>
          </a:p>
        </p:txBody>
      </p:sp>
      <p:sp>
        <p:nvSpPr>
          <p:cNvPr id="4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sv-SE" sz="4400" spc="-1" strike="noStrike">
                <a:latin typeface="Arial"/>
              </a:rPr>
              <a:t>Klicka </a:t>
            </a:r>
            <a:r>
              <a:rPr b="0" lang="sv-SE" sz="4400" spc="-1" strike="noStrike">
                <a:latin typeface="Arial"/>
              </a:rPr>
              <a:t>för att </a:t>
            </a:r>
            <a:r>
              <a:rPr b="0" lang="sv-SE" sz="4400" spc="-1" strike="noStrike">
                <a:latin typeface="Arial"/>
              </a:rPr>
              <a:t>redigera </a:t>
            </a:r>
            <a:r>
              <a:rPr b="0" lang="sv-SE" sz="4400" spc="-1" strike="noStrike">
                <a:latin typeface="Arial"/>
              </a:rPr>
              <a:t>rubriktex</a:t>
            </a:r>
            <a:r>
              <a:rPr b="0" lang="sv-SE" sz="4400" spc="-1" strike="noStrike">
                <a:latin typeface="Arial"/>
              </a:rPr>
              <a:t>tens </a:t>
            </a:r>
            <a:r>
              <a:rPr b="0" lang="sv-SE" sz="4400" spc="-1" strike="noStrike">
                <a:latin typeface="Arial"/>
              </a:rPr>
              <a:t>format</a:t>
            </a:r>
            <a:endParaRPr b="0" lang="sv-SE" sz="4400" spc="-1" strike="noStrike">
              <a:latin typeface="Arial"/>
            </a:endParaRPr>
          </a:p>
        </p:txBody>
      </p:sp>
      <p:sp>
        <p:nvSpPr>
          <p:cNvPr id="4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6"/>
          <p:cNvSpPr/>
          <p:nvPr/>
        </p:nvSpPr>
        <p:spPr>
          <a:xfrm>
            <a:off x="914400" y="609480"/>
            <a:ext cx="10362960" cy="1440"/>
          </a:xfrm>
          <a:prstGeom prst="line">
            <a:avLst/>
          </a:prstGeom>
          <a:ln w="12600">
            <a:solidFill>
              <a:srgbClr val="000000"/>
            </a:solidFill>
            <a:miter/>
          </a:ln>
        </p:spPr>
        <p:style>
          <a:lnRef idx="0"/>
          <a:fillRef idx="0"/>
          <a:effectRef idx="0"/>
          <a:fontRef idx="minor"/>
        </p:style>
      </p:sp>
      <p:sp>
        <p:nvSpPr>
          <p:cNvPr id="85" name="Rectangle 7"/>
          <p:cNvSpPr/>
          <p:nvPr/>
        </p:nvSpPr>
        <p:spPr>
          <a:xfrm>
            <a:off x="914040" y="6475320"/>
            <a:ext cx="713160" cy="182160"/>
          </a:xfrm>
          <a:prstGeom prst="rect">
            <a:avLst/>
          </a:prstGeom>
          <a:noFill/>
          <a:ln w="9525">
            <a:noFill/>
          </a:ln>
        </p:spPr>
        <p:style>
          <a:lnRef idx="0"/>
          <a:fillRef idx="0"/>
          <a:effectRef idx="0"/>
          <a:fontRef idx="minor"/>
        </p:style>
        <p:txBody>
          <a:bodyPr wrap="none" lIns="0" rIns="0" tIns="0" bIns="0">
            <a:sp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Submission</a:t>
            </a:r>
            <a:endParaRPr b="0" lang="sv-SE" sz="1200" spc="-1" strike="noStrike">
              <a:latin typeface="Arial"/>
            </a:endParaRPr>
          </a:p>
        </p:txBody>
      </p:sp>
      <p:sp>
        <p:nvSpPr>
          <p:cNvPr id="86"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87" name="Date Placeholder 3"/>
          <p:cNvSpPr/>
          <p:nvPr/>
        </p:nvSpPr>
        <p:spPr>
          <a:xfrm>
            <a:off x="6667560" y="357120"/>
            <a:ext cx="4665960" cy="271440"/>
          </a:xfrm>
          <a:prstGeom prst="rect">
            <a:avLst/>
          </a:prstGeom>
          <a:noFill/>
          <a:ln w="9525">
            <a:noFill/>
          </a:ln>
        </p:spPr>
        <p:style>
          <a:lnRef idx="0"/>
          <a:fillRef idx="0"/>
          <a:effectRef idx="0"/>
          <a:fontRef idx="minor"/>
        </p:style>
        <p:txBody>
          <a:bodyPr lIns="0" rIns="0" tIns="0" bIns="0" anchor="b">
            <a:noAutofit/>
          </a:bodyPr>
          <a:p>
            <a:pPr algn="r">
              <a:lnSpc>
                <a:spcPct val="100000"/>
              </a:lnSpc>
              <a:tabLst>
                <a:tab algn="l" pos="0"/>
              </a:tabLst>
            </a:pPr>
            <a:r>
              <a:rPr b="1" lang="en-GB" sz="1800" spc="-1" strike="noStrike">
                <a:solidFill>
                  <a:srgbClr val="000000"/>
                </a:solidFill>
                <a:latin typeface="Times New Roman"/>
                <a:ea typeface="MS Gothic"/>
              </a:rPr>
              <a:t>doc.: IEEE 802.11-22/0014r0</a:t>
            </a:r>
            <a:endParaRPr b="0" lang="sv-SE" sz="1800" spc="-1" strike="noStrike">
              <a:latin typeface="Arial"/>
            </a:endParaRPr>
          </a:p>
        </p:txBody>
      </p:sp>
      <p:sp>
        <p:nvSpPr>
          <p:cNvPr id="88" name="PlaceHolder 1"/>
          <p:cNvSpPr>
            <a:spLocks noGrp="1"/>
          </p:cNvSpPr>
          <p:nvPr>
            <p:ph type="title"/>
          </p:nvPr>
        </p:nvSpPr>
        <p:spPr>
          <a:xfrm>
            <a:off x="573480" y="669600"/>
            <a:ext cx="10972080" cy="1144440"/>
          </a:xfrm>
          <a:prstGeom prst="rect">
            <a:avLst/>
          </a:prstGeom>
        </p:spPr>
        <p:txBody>
          <a:bodyPr lIns="0" rIns="0" tIns="0" bIns="0" anchor="ctr">
            <a:noAutofit/>
          </a:bodyPr>
          <a:p>
            <a:r>
              <a:rPr b="0" lang="sv-SE" sz="1800" spc="-1" strike="noStrike">
                <a:latin typeface="Arial"/>
              </a:rPr>
              <a:t>Klicka för att redigera </a:t>
            </a:r>
            <a:r>
              <a:rPr b="0" lang="sv-SE" sz="1800" spc="-1" strike="noStrike">
                <a:latin typeface="Arial"/>
              </a:rPr>
              <a:t>rubriktextens format</a:t>
            </a:r>
            <a:endParaRPr b="0" lang="sv-SE" sz="1800" spc="-1" strike="noStrike">
              <a:latin typeface="Arial"/>
            </a:endParaRPr>
          </a:p>
        </p:txBody>
      </p:sp>
      <p:sp>
        <p:nvSpPr>
          <p:cNvPr id="8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slideLayout" Target="../slideLayouts/slideLayout29.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Rectangle 1"/>
          <p:cNvSpPr/>
          <p:nvPr/>
        </p:nvSpPr>
        <p:spPr>
          <a:xfrm>
            <a:off x="914400" y="469800"/>
            <a:ext cx="10361880" cy="1468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Inconsistent STA range and channel support indications</a:t>
            </a:r>
            <a:endParaRPr b="0" lang="sv-SE" sz="3200" spc="-1" strike="noStrike">
              <a:latin typeface="Arial"/>
            </a:endParaRPr>
          </a:p>
        </p:txBody>
      </p:sp>
      <p:sp>
        <p:nvSpPr>
          <p:cNvPr id="133" name="Rectangle 2"/>
          <p:cNvSpPr/>
          <p:nvPr/>
        </p:nvSpPr>
        <p:spPr>
          <a:xfrm>
            <a:off x="1828800" y="1463760"/>
            <a:ext cx="8533080" cy="474840"/>
          </a:xfrm>
          <a:prstGeom prst="rect">
            <a:avLst/>
          </a:prstGeom>
          <a:noFill/>
          <a:ln w="9360">
            <a:noFill/>
          </a:ln>
        </p:spPr>
        <p:style>
          <a:lnRef idx="0"/>
          <a:fillRef idx="0"/>
          <a:effectRef idx="0"/>
          <a:fontRef idx="minor"/>
        </p:style>
        <p:txBody>
          <a:bodyPr lIns="92160" rIns="92160" tIns="46080" bIns="46080">
            <a:noAutofit/>
          </a:bodyPr>
          <a:p>
            <a:pPr algn="ctr">
              <a:lnSpc>
                <a:spcPct val="100000"/>
              </a:lnSpc>
              <a:spcBef>
                <a:spcPts val="499"/>
              </a:spcBef>
              <a:tabLst>
                <a:tab algn="l" pos="0"/>
              </a:tabLst>
            </a:pPr>
            <a:r>
              <a:rPr b="1" lang="en-GB" sz="2000" spc="-1" strike="noStrike">
                <a:solidFill>
                  <a:srgbClr val="000000"/>
                </a:solidFill>
                <a:latin typeface="Times New Roman"/>
                <a:ea typeface="MS Gothic"/>
              </a:rPr>
              <a:t>Date:</a:t>
            </a:r>
            <a:r>
              <a:rPr b="0" lang="en-GB" sz="2000" spc="-1" strike="noStrike">
                <a:solidFill>
                  <a:srgbClr val="000000"/>
                </a:solidFill>
                <a:latin typeface="Times New Roman"/>
                <a:ea typeface="MS Gothic"/>
              </a:rPr>
              <a:t> 2021-12-07</a:t>
            </a:r>
            <a:endParaRPr b="0" lang="sv-SE" sz="2000" spc="-1" strike="noStrike">
              <a:latin typeface="Arial"/>
            </a:endParaRPr>
          </a:p>
        </p:txBody>
      </p:sp>
      <p:sp>
        <p:nvSpPr>
          <p:cNvPr id="134" name="Date Placeholder 3"/>
          <p:cNvSpPr/>
          <p:nvPr/>
        </p:nvSpPr>
        <p:spPr>
          <a:xfrm>
            <a:off x="929160" y="333360"/>
            <a:ext cx="2498400" cy="271440"/>
          </a:xfrm>
          <a:prstGeom prst="rect">
            <a:avLst/>
          </a:prstGeom>
          <a:noFill/>
          <a:ln w="9360">
            <a:noFill/>
          </a:ln>
        </p:spPr>
        <p:style>
          <a:lnRef idx="0"/>
          <a:fillRef idx="0"/>
          <a:effectRef idx="0"/>
          <a:fontRef idx="minor"/>
        </p:style>
        <p:txBody>
          <a:bodyPr lIns="0" rIns="0" tIns="0" bIns="0" anchor="b">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January 2022</a:t>
            </a:r>
            <a:endParaRPr b="0" lang="sv-SE" sz="1800" spc="-1" strike="noStrike">
              <a:latin typeface="Arial"/>
            </a:endParaRPr>
          </a:p>
        </p:txBody>
      </p:sp>
      <p:sp>
        <p:nvSpPr>
          <p:cNvPr id="135" name="Footer Placeholder 4"/>
          <p:cNvSpPr/>
          <p:nvPr/>
        </p:nvSpPr>
        <p:spPr>
          <a:xfrm>
            <a:off x="7162920" y="6475320"/>
            <a:ext cx="4244760" cy="17964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Andersdotter, Muir, Sky UK Group</a:t>
            </a:r>
            <a:endParaRPr b="0" lang="sv-SE" sz="1200" spc="-1" strike="noStrike">
              <a:latin typeface="Arial"/>
            </a:endParaRPr>
          </a:p>
        </p:txBody>
      </p:sp>
      <p:sp>
        <p:nvSpPr>
          <p:cNvPr id="136" name="Rectangle 4"/>
          <p:cNvSpPr/>
          <p:nvPr/>
        </p:nvSpPr>
        <p:spPr>
          <a:xfrm>
            <a:off x="993600" y="1973160"/>
            <a:ext cx="1446480" cy="379440"/>
          </a:xfrm>
          <a:prstGeom prst="rect">
            <a:avLst/>
          </a:prstGeom>
          <a:noFill/>
          <a:ln w="9525">
            <a:noFill/>
          </a:ln>
        </p:spPr>
        <p:style>
          <a:lnRef idx="0"/>
          <a:fillRef idx="0"/>
          <a:effectRef idx="0"/>
          <a:fontRef idx="minor"/>
        </p:style>
        <p:txBody>
          <a:bodyPr lIns="92160" rIns="92160" tIns="46080" bIns="46080">
            <a:noAutofit/>
          </a:bodyPr>
          <a:p>
            <a:pPr>
              <a:lnSpc>
                <a:spcPct val="100000"/>
              </a:lnSpc>
              <a:spcBef>
                <a:spcPts val="499"/>
              </a:spcBef>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0"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137" name="Table 189"/>
          <p:cNvGraphicFramePr/>
          <p:nvPr/>
        </p:nvGraphicFramePr>
        <p:xfrm>
          <a:off x="1080000" y="2355120"/>
          <a:ext cx="9899640" cy="2125080"/>
        </p:xfrm>
        <a:graphic>
          <a:graphicData uri="http://schemas.openxmlformats.org/drawingml/2006/table">
            <a:tbl>
              <a:tblPr/>
              <a:tblGrid>
                <a:gridCol w="2473920"/>
                <a:gridCol w="1613880"/>
                <a:gridCol w="1762920"/>
                <a:gridCol w="4049280"/>
              </a:tblGrid>
              <a:tr h="350280">
                <a:tc>
                  <a:txBody>
                    <a:bodyPr lIns="90000" rIns="90000">
                      <a:noAutofit/>
                    </a:bodyPr>
                    <a:p>
                      <a:pPr>
                        <a:lnSpc>
                          <a:spcPct val="100000"/>
                        </a:lnSpc>
                      </a:pPr>
                      <a:r>
                        <a:rPr b="1" lang="sv-SE" sz="1500" spc="-1" strike="noStrike">
                          <a:solidFill>
                            <a:srgbClr val="000000"/>
                          </a:solidFill>
                          <a:latin typeface="Arial"/>
                          <a:ea typeface="DejaVu Sans"/>
                        </a:rPr>
                        <a:t>Name</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c>
                  <a:txBody>
                    <a:bodyPr lIns="90000" rIns="90000">
                      <a:noAutofit/>
                    </a:bodyPr>
                    <a:p>
                      <a:pPr>
                        <a:lnSpc>
                          <a:spcPct val="100000"/>
                        </a:lnSpc>
                      </a:pPr>
                      <a:r>
                        <a:rPr b="1" lang="sv-SE" sz="1500" spc="-1" strike="noStrike">
                          <a:solidFill>
                            <a:srgbClr val="000000"/>
                          </a:solidFill>
                          <a:latin typeface="Arial"/>
                          <a:ea typeface="DejaVu Sans"/>
                        </a:rPr>
                        <a:t>Affiliation</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c>
                  <a:txBody>
                    <a:bodyPr lIns="90000" rIns="90000">
                      <a:noAutofit/>
                    </a:bodyPr>
                    <a:p>
                      <a:pPr>
                        <a:lnSpc>
                          <a:spcPct val="100000"/>
                        </a:lnSpc>
                      </a:pPr>
                      <a:r>
                        <a:rPr b="1" lang="sv-SE" sz="1500" spc="-1" strike="noStrike">
                          <a:solidFill>
                            <a:srgbClr val="000000"/>
                          </a:solidFill>
                          <a:latin typeface="Arial"/>
                          <a:ea typeface="DejaVu Sans"/>
                        </a:rPr>
                        <a:t>Phone number</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c>
                  <a:txBody>
                    <a:bodyPr lIns="90000" rIns="90000">
                      <a:noAutofit/>
                    </a:bodyPr>
                    <a:p>
                      <a:pPr>
                        <a:lnSpc>
                          <a:spcPct val="100000"/>
                        </a:lnSpc>
                      </a:pPr>
                      <a:r>
                        <a:rPr b="1" lang="sv-SE" sz="1500" spc="-1" strike="noStrike">
                          <a:solidFill>
                            <a:srgbClr val="000000"/>
                          </a:solidFill>
                          <a:latin typeface="Arial"/>
                          <a:ea typeface="DejaVu Sans"/>
                        </a:rPr>
                        <a:t>E-mail address</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r>
              <a:tr h="932040">
                <a:tc>
                  <a:txBody>
                    <a:bodyPr lIns="90000" rIns="90000">
                      <a:noAutofit/>
                    </a:bodyPr>
                    <a:p>
                      <a:pPr>
                        <a:lnSpc>
                          <a:spcPct val="100000"/>
                        </a:lnSpc>
                      </a:pPr>
                      <a:r>
                        <a:rPr b="0" lang="sv-SE" sz="1500" spc="-1" strike="noStrike">
                          <a:solidFill>
                            <a:srgbClr val="000000"/>
                          </a:solidFill>
                          <a:latin typeface="Arial"/>
                          <a:ea typeface="DejaVu Sans"/>
                        </a:rPr>
                        <a:t>Amelia Andersdotter</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c>
                  <a:txBody>
                    <a:bodyPr lIns="90000" rIns="90000">
                      <a:noAutofit/>
                    </a:bodyPr>
                    <a:p>
                      <a:pPr>
                        <a:lnSpc>
                          <a:spcPct val="100000"/>
                        </a:lnSpc>
                      </a:pPr>
                      <a:r>
                        <a:rPr b="0" lang="sv-SE" sz="1500" spc="-1" strike="noStrike">
                          <a:solidFill>
                            <a:srgbClr val="000000"/>
                          </a:solidFill>
                          <a:latin typeface="Arial"/>
                          <a:ea typeface="DejaVu Sans"/>
                        </a:rPr>
                        <a:t>Sky UK Group</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c>
                  <a:txBody>
                    <a:bodyPr lIns="90000" rIns="90000">
                      <a:noAutofit/>
                    </a:bodyPr>
                    <a:p>
                      <a:pPr>
                        <a:lnSpc>
                          <a:spcPct val="100000"/>
                        </a:lnSpc>
                      </a:pPr>
                      <a:r>
                        <a:rPr b="0" lang="sv-SE" sz="1500" spc="-1" strike="noStrike">
                          <a:solidFill>
                            <a:srgbClr val="000000"/>
                          </a:solidFill>
                          <a:latin typeface="Arial"/>
                          <a:ea typeface="DejaVu Sans"/>
                        </a:rPr>
                        <a:t>+46764266862</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c>
                  <a:txBody>
                    <a:bodyPr lIns="90000" rIns="90000">
                      <a:noAutofit/>
                    </a:bodyPr>
                    <a:p>
                      <a:pPr>
                        <a:lnSpc>
                          <a:spcPct val="100000"/>
                        </a:lnSpc>
                      </a:pPr>
                      <a:r>
                        <a:rPr b="0" lang="sv-SE" sz="1500" spc="-1" strike="noStrike">
                          <a:solidFill>
                            <a:srgbClr val="000000"/>
                          </a:solidFill>
                          <a:latin typeface="Arial"/>
                          <a:ea typeface="DejaVu Sans"/>
                        </a:rPr>
                        <a:t>Amelia.andersdotter@sky.uk</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r>
              <a:tr h="843120">
                <a:tc>
                  <a:txBody>
                    <a:bodyPr lIns="90000" rIns="90000">
                      <a:noAutofit/>
                    </a:bodyPr>
                    <a:p>
                      <a:pPr>
                        <a:lnSpc>
                          <a:spcPct val="100000"/>
                        </a:lnSpc>
                      </a:pPr>
                      <a:r>
                        <a:rPr b="0" lang="sv-SE" sz="1500" spc="-1" strike="noStrike">
                          <a:solidFill>
                            <a:srgbClr val="000000"/>
                          </a:solidFill>
                          <a:latin typeface="Arial"/>
                          <a:ea typeface="DejaVu Sans"/>
                        </a:rPr>
                        <a:t>Sean Muir</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c>
                  <a:txBody>
                    <a:bodyPr lIns="90000" rIns="90000">
                      <a:noAutofit/>
                    </a:bodyPr>
                    <a:p>
                      <a:pPr>
                        <a:lnSpc>
                          <a:spcPct val="100000"/>
                        </a:lnSpc>
                      </a:pPr>
                      <a:r>
                        <a:rPr b="0" lang="sv-SE" sz="1500" spc="-1" strike="noStrike">
                          <a:solidFill>
                            <a:srgbClr val="000000"/>
                          </a:solidFill>
                          <a:latin typeface="Arial"/>
                          <a:ea typeface="DejaVu Sans"/>
                        </a:rPr>
                        <a:t>Sky UK Group</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c>
                  <a:txBody>
                    <a:bodyPr lIns="90000" rIns="90000">
                      <a:noAutofit/>
                    </a:bodyPr>
                    <a:p>
                      <a:pPr>
                        <a:lnSpc>
                          <a:spcPct val="100000"/>
                        </a:lnSpc>
                      </a:pPr>
                      <a:r>
                        <a:rPr b="0" lang="en-US" sz="1500" spc="-1" strike="noStrike">
                          <a:solidFill>
                            <a:srgbClr val="000000"/>
                          </a:solidFill>
                          <a:latin typeface="Arial"/>
                          <a:ea typeface="DejaVu Sans"/>
                        </a:rPr>
                        <a:t>+447809419789</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c>
                  <a:txBody>
                    <a:bodyPr lIns="90000" rIns="90000">
                      <a:noAutofit/>
                    </a:bodyPr>
                    <a:p>
                      <a:pPr>
                        <a:lnSpc>
                          <a:spcPct val="100000"/>
                        </a:lnSpc>
                      </a:pPr>
                      <a:r>
                        <a:rPr b="0" lang="en-US" sz="1500" spc="-1" strike="noStrike">
                          <a:solidFill>
                            <a:srgbClr val="000000"/>
                          </a:solidFill>
                          <a:latin typeface="Arial"/>
                          <a:ea typeface="DejaVu Sans"/>
                        </a:rPr>
                        <a:t>sean.muir@sky.uk</a:t>
                      </a:r>
                      <a:endParaRPr b="0" lang="sv-SE" sz="1500" spc="-1" strike="noStrike">
                        <a:latin typeface="Arial"/>
                      </a:endParaRPr>
                    </a:p>
                  </a:txBody>
                  <a:tcPr marL="90000" marR="90000">
                    <a:lnL w="22320">
                      <a:solidFill>
                        <a:srgbClr val="000000"/>
                      </a:solidFill>
                    </a:lnL>
                    <a:lnR w="22320">
                      <a:solidFill>
                        <a:srgbClr val="000000"/>
                      </a:solidFill>
                    </a:lnR>
                    <a:lnT w="22320">
                      <a:solidFill>
                        <a:srgbClr val="000000"/>
                      </a:solidFill>
                    </a:lnT>
                    <a:lnB w="22320">
                      <a:solidFill>
                        <a:srgbClr val="000000"/>
                      </a:solidFill>
                    </a:lnB>
                    <a:solidFill>
                      <a:srgbClr val="ffffff"/>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Rectangle 1"/>
          <p:cNvSpPr/>
          <p:nvPr/>
        </p:nvSpPr>
        <p:spPr>
          <a:xfrm>
            <a:off x="914400" y="685800"/>
            <a:ext cx="103597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GB" sz="3200" spc="-1" strike="noStrike">
                <a:solidFill>
                  <a:srgbClr val="000000"/>
                </a:solidFill>
                <a:latin typeface="Times New Roman"/>
                <a:ea typeface="MS Gothic"/>
              </a:rPr>
              <a:t>Abstract</a:t>
            </a:r>
            <a:endParaRPr b="0" lang="sv-SE" sz="3200" spc="-1" strike="noStrike">
              <a:latin typeface="Arial"/>
            </a:endParaRPr>
          </a:p>
        </p:txBody>
      </p:sp>
      <p:sp>
        <p:nvSpPr>
          <p:cNvPr id="139" name="Rectangle 2"/>
          <p:cNvSpPr/>
          <p:nvPr/>
        </p:nvSpPr>
        <p:spPr>
          <a:xfrm>
            <a:off x="914400" y="1751040"/>
            <a:ext cx="10359720" cy="4341960"/>
          </a:xfrm>
          <a:prstGeom prst="rect">
            <a:avLst/>
          </a:prstGeom>
          <a:noFill/>
          <a:ln w="9360">
            <a:noFill/>
          </a:ln>
        </p:spPr>
        <p:style>
          <a:lnRef idx="0"/>
          <a:fillRef idx="0"/>
          <a:effectRef idx="0"/>
          <a:fontRef idx="minor"/>
        </p:style>
        <p:txBody>
          <a:bodyPr lIns="92160" rIns="92160" tIns="46080" bIns="46080">
            <a:noAutofit/>
          </a:bodyPr>
          <a:p>
            <a:pPr marL="343080" indent="-341640">
              <a:lnSpc>
                <a:spcPct val="100000"/>
              </a:lnSpc>
              <a:spcBef>
                <a:spcPts val="601"/>
              </a:spcBef>
              <a:tabLst>
                <a:tab algn="l" pos="0"/>
              </a:tabLst>
            </a:pPr>
            <a:r>
              <a:rPr b="0" lang="en-US" sz="2400" spc="-1" strike="noStrike">
                <a:solidFill>
                  <a:srgbClr val="000000"/>
                </a:solidFill>
                <a:latin typeface="Times New Roman"/>
                <a:ea typeface="MS Gothic"/>
              </a:rPr>
              <a:t>This presentation covers differences between STAs in their indication of operating channel ranges and the consequences this might have for network operators when determining how to ensure consistent quality of service by means of efficient spectrum management.</a:t>
            </a:r>
            <a:endParaRPr b="0" lang="sv-SE" sz="2400" spc="-1" strike="noStrike">
              <a:latin typeface="Arial"/>
            </a:endParaRPr>
          </a:p>
        </p:txBody>
      </p:sp>
      <p:sp>
        <p:nvSpPr>
          <p:cNvPr id="140" name="Date Placeholder 3"/>
          <p:cNvSpPr/>
          <p:nvPr/>
        </p:nvSpPr>
        <p:spPr>
          <a:xfrm>
            <a:off x="929160" y="333360"/>
            <a:ext cx="2498400" cy="271440"/>
          </a:xfrm>
          <a:prstGeom prst="rect">
            <a:avLst/>
          </a:prstGeom>
          <a:noFill/>
          <a:ln w="9360">
            <a:noFill/>
          </a:ln>
        </p:spPr>
        <p:style>
          <a:lnRef idx="0"/>
          <a:fillRef idx="0"/>
          <a:effectRef idx="0"/>
          <a:fontRef idx="minor"/>
        </p:style>
        <p:txBody>
          <a:bodyPr lIns="0" rIns="0" tIns="0" bIns="0" anchor="b">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January 2022</a:t>
            </a:r>
            <a:endParaRPr b="0" lang="sv-SE" sz="1800" spc="-1" strike="noStrike">
              <a:latin typeface="Arial"/>
            </a:endParaRPr>
          </a:p>
        </p:txBody>
      </p:sp>
      <p:sp>
        <p:nvSpPr>
          <p:cNvPr id="141" name="Footer Placeholder 4"/>
          <p:cNvSpPr/>
          <p:nvPr/>
        </p:nvSpPr>
        <p:spPr>
          <a:xfrm>
            <a:off x="7162920" y="6475320"/>
            <a:ext cx="4244760" cy="17964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Andersdotter, Muir, Sky UK Group</a:t>
            </a:r>
            <a:endParaRPr b="0" lang="sv-SE" sz="1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itle 5"/>
          <p:cNvSpPr/>
          <p:nvPr/>
        </p:nvSpPr>
        <p:spPr>
          <a:xfrm>
            <a:off x="914400" y="685800"/>
            <a:ext cx="103597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en-CA" sz="3200" spc="-1" strike="noStrike">
                <a:solidFill>
                  <a:srgbClr val="000000"/>
                </a:solidFill>
                <a:latin typeface="Times New Roman"/>
                <a:ea typeface="MS Gothic"/>
              </a:rPr>
              <a:t>STA Range parameters</a:t>
            </a:r>
            <a:endParaRPr b="0" lang="sv-SE" sz="3200" spc="-1" strike="noStrike">
              <a:latin typeface="Arial"/>
            </a:endParaRPr>
          </a:p>
        </p:txBody>
      </p:sp>
      <p:sp>
        <p:nvSpPr>
          <p:cNvPr id="143" name="Content Placeholder 6"/>
          <p:cNvSpPr/>
          <p:nvPr/>
        </p:nvSpPr>
        <p:spPr>
          <a:xfrm>
            <a:off x="914400" y="1981080"/>
            <a:ext cx="10359720" cy="4111920"/>
          </a:xfrm>
          <a:prstGeom prst="rect">
            <a:avLst/>
          </a:prstGeom>
          <a:noFill/>
          <a:ln w="9360">
            <a:noFill/>
          </a:ln>
        </p:spPr>
        <p:style>
          <a:lnRef idx="0"/>
          <a:fillRef idx="0"/>
          <a:effectRef idx="0"/>
          <a:fontRef idx="minor"/>
        </p:style>
        <p:txBody>
          <a:bodyPr lIns="92160" rIns="92160" tIns="46080" bIns="46080">
            <a:noAutofit/>
          </a:bodyPr>
          <a:p>
            <a:pPr marL="343080" indent="-341640">
              <a:lnSpc>
                <a:spcPct val="100000"/>
              </a:lnSpc>
              <a:spcBef>
                <a:spcPts val="601"/>
              </a:spcBef>
              <a:buClr>
                <a:srgbClr val="000000"/>
              </a:buClr>
              <a:buFont typeface="Arial"/>
              <a:buChar char="•"/>
            </a:pPr>
            <a:r>
              <a:rPr b="1" lang="en-CA" sz="2400" spc="-1" strike="noStrike">
                <a:solidFill>
                  <a:srgbClr val="000000"/>
                </a:solidFill>
                <a:latin typeface="Times New Roman"/>
                <a:ea typeface="MS Gothic"/>
              </a:rPr>
              <a:t>When a STA connects to a network, it may or may not indicate on which channels it is capable of operating.</a:t>
            </a:r>
            <a:endParaRPr b="0" lang="sv-SE" sz="2400" spc="-1" strike="noStrike">
              <a:latin typeface="Arial"/>
            </a:endParaRPr>
          </a:p>
          <a:p>
            <a:pPr marL="343080" indent="-341640">
              <a:lnSpc>
                <a:spcPct val="100000"/>
              </a:lnSpc>
              <a:spcBef>
                <a:spcPts val="601"/>
              </a:spcBef>
              <a:buClr>
                <a:srgbClr val="000000"/>
              </a:buClr>
              <a:buFont typeface="Arial"/>
              <a:buChar char="•"/>
            </a:pPr>
            <a:r>
              <a:rPr b="1" lang="en-CA" sz="2400" spc="-1" strike="noStrike">
                <a:solidFill>
                  <a:srgbClr val="000000"/>
                </a:solidFill>
                <a:latin typeface="Times New Roman"/>
                <a:ea typeface="MS Gothic"/>
              </a:rPr>
              <a:t>Even when STA indicates the channels on which it is capable of operating, these indications are not consistent.</a:t>
            </a:r>
            <a:endParaRPr b="0" lang="sv-SE" sz="2400" spc="-1" strike="noStrike">
              <a:latin typeface="Arial"/>
            </a:endParaRPr>
          </a:p>
          <a:p>
            <a:pPr marL="343080" indent="-341640">
              <a:lnSpc>
                <a:spcPct val="100000"/>
              </a:lnSpc>
              <a:spcBef>
                <a:spcPts val="601"/>
              </a:spcBef>
              <a:buClr>
                <a:srgbClr val="000000"/>
              </a:buClr>
              <a:buFont typeface="Arial"/>
              <a:buChar char="•"/>
            </a:pPr>
            <a:r>
              <a:rPr b="1" lang="en-CA" sz="2400" spc="-1" strike="noStrike">
                <a:solidFill>
                  <a:srgbClr val="000000"/>
                </a:solidFill>
                <a:latin typeface="Times New Roman"/>
                <a:ea typeface="MS Gothic"/>
              </a:rPr>
              <a:t>The lack of consistent indications among STA makes it difficult for network operators to adequately steer STA to the best connection point by making use of the appropriate channels available</a:t>
            </a:r>
            <a:endParaRPr b="0" lang="sv-SE" sz="2400" spc="-1" strike="noStrike">
              <a:latin typeface="Arial"/>
            </a:endParaRPr>
          </a:p>
          <a:p>
            <a:pPr marL="343080" indent="-341640">
              <a:lnSpc>
                <a:spcPct val="100000"/>
              </a:lnSpc>
              <a:spcBef>
                <a:spcPts val="601"/>
              </a:spcBef>
              <a:buClr>
                <a:srgbClr val="000000"/>
              </a:buClr>
              <a:buFont typeface="Arial"/>
              <a:buChar char="•"/>
            </a:pPr>
            <a:r>
              <a:rPr b="1" lang="en-CA" sz="2400" spc="-1" strike="noStrike">
                <a:solidFill>
                  <a:srgbClr val="000000"/>
                </a:solidFill>
                <a:latin typeface="Times New Roman"/>
                <a:ea typeface="MS Gothic"/>
              </a:rPr>
              <a:t>In the following slides, we will present some examples from residential settings where this can create a degradation in connection quality for consumers.</a:t>
            </a:r>
            <a:endParaRPr b="0" lang="sv-SE" sz="2400" spc="-1" strike="noStrike">
              <a:latin typeface="Arial"/>
            </a:endParaRPr>
          </a:p>
        </p:txBody>
      </p:sp>
      <p:sp>
        <p:nvSpPr>
          <p:cNvPr id="144" name="Footer Placeholder 3"/>
          <p:cNvSpPr/>
          <p:nvPr/>
        </p:nvSpPr>
        <p:spPr>
          <a:xfrm>
            <a:off x="7143840" y="6475320"/>
            <a:ext cx="4244760" cy="17964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Andersdotter, Muir, Sky UK Group</a:t>
            </a:r>
            <a:endParaRPr b="0" lang="sv-SE" sz="1200" spc="-1" strike="noStrike">
              <a:latin typeface="Arial"/>
            </a:endParaRPr>
          </a:p>
        </p:txBody>
      </p:sp>
      <p:sp>
        <p:nvSpPr>
          <p:cNvPr id="145" name="Date Placeholder 2"/>
          <p:cNvSpPr/>
          <p:nvPr/>
        </p:nvSpPr>
        <p:spPr>
          <a:xfrm>
            <a:off x="929160" y="333360"/>
            <a:ext cx="2498400" cy="271440"/>
          </a:xfrm>
          <a:prstGeom prst="rect">
            <a:avLst/>
          </a:prstGeom>
          <a:noFill/>
          <a:ln w="9360">
            <a:noFill/>
          </a:ln>
        </p:spPr>
        <p:style>
          <a:lnRef idx="0"/>
          <a:fillRef idx="0"/>
          <a:effectRef idx="0"/>
          <a:fontRef idx="minor"/>
        </p:style>
        <p:txBody>
          <a:bodyPr lIns="0" rIns="0" tIns="0" bIns="0" anchor="b">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January 2022</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itle 5"/>
          <p:cNvSpPr/>
          <p:nvPr/>
        </p:nvSpPr>
        <p:spPr>
          <a:xfrm>
            <a:off x="914400" y="685800"/>
            <a:ext cx="103597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en-CA" sz="3200" spc="-1" strike="noStrike">
                <a:solidFill>
                  <a:srgbClr val="000000"/>
                </a:solidFill>
                <a:latin typeface="Times New Roman"/>
                <a:ea typeface="MS Gothic"/>
              </a:rPr>
              <a:t>Example</a:t>
            </a:r>
            <a:endParaRPr b="0" lang="sv-SE" sz="3200" spc="-1" strike="noStrike">
              <a:latin typeface="Arial"/>
            </a:endParaRPr>
          </a:p>
        </p:txBody>
      </p:sp>
      <p:sp>
        <p:nvSpPr>
          <p:cNvPr id="147" name="Content Placeholder 6"/>
          <p:cNvSpPr/>
          <p:nvPr/>
        </p:nvSpPr>
        <p:spPr>
          <a:xfrm>
            <a:off x="914400" y="2070360"/>
            <a:ext cx="10359720" cy="2715840"/>
          </a:xfrm>
          <a:prstGeom prst="rect">
            <a:avLst/>
          </a:prstGeom>
          <a:noFill/>
          <a:ln w="9360">
            <a:noFill/>
          </a:ln>
        </p:spPr>
        <p:style>
          <a:lnRef idx="0"/>
          <a:fillRef idx="0"/>
          <a:effectRef idx="0"/>
          <a:fontRef idx="minor"/>
        </p:style>
        <p:txBody>
          <a:bodyPr lIns="92160" rIns="92160" tIns="46080" bIns="46080">
            <a:noAutofit/>
          </a:bodyPr>
          <a:p>
            <a:pPr marL="343080" indent="-341640">
              <a:lnSpc>
                <a:spcPct val="100000"/>
              </a:lnSpc>
              <a:spcBef>
                <a:spcPts val="601"/>
              </a:spcBef>
              <a:buClr>
                <a:srgbClr val="000000"/>
              </a:buClr>
              <a:buFont typeface="Arial"/>
              <a:buChar char="•"/>
            </a:pPr>
            <a:r>
              <a:rPr b="1" lang="en-CA" sz="2400" spc="-1" strike="noStrike">
                <a:solidFill>
                  <a:srgbClr val="000000"/>
                </a:solidFill>
                <a:latin typeface="Times New Roman"/>
                <a:ea typeface="MS Gothic"/>
              </a:rPr>
              <a:t>DFS:</a:t>
            </a:r>
            <a:endParaRPr b="0" lang="sv-SE" sz="2400" spc="-1" strike="noStrike">
              <a:latin typeface="Arial"/>
            </a:endParaRPr>
          </a:p>
          <a:p>
            <a:pPr lvl="1" marL="800280" indent="-341640">
              <a:lnSpc>
                <a:spcPct val="100000"/>
              </a:lnSpc>
              <a:spcBef>
                <a:spcPts val="601"/>
              </a:spcBef>
              <a:buClr>
                <a:srgbClr val="000000"/>
              </a:buClr>
              <a:buFont typeface="Arial"/>
              <a:buChar char="•"/>
            </a:pPr>
            <a:r>
              <a:rPr b="1" lang="en-CA" sz="2400" spc="-1" strike="noStrike">
                <a:solidFill>
                  <a:srgbClr val="000000"/>
                </a:solidFill>
                <a:latin typeface="Times New Roman"/>
                <a:ea typeface="MS Gothic"/>
              </a:rPr>
              <a:t>AP undertakes CAC on Channel 100</a:t>
            </a:r>
            <a:endParaRPr b="0" lang="sv-SE" sz="2400" spc="-1" strike="noStrike">
              <a:latin typeface="Arial"/>
            </a:endParaRPr>
          </a:p>
          <a:p>
            <a:pPr lvl="1" marL="800280" indent="-341640">
              <a:lnSpc>
                <a:spcPct val="100000"/>
              </a:lnSpc>
              <a:spcBef>
                <a:spcPts val="601"/>
              </a:spcBef>
              <a:buClr>
                <a:srgbClr val="000000"/>
              </a:buClr>
              <a:buFont typeface="Arial"/>
              <a:buChar char="•"/>
            </a:pPr>
            <a:r>
              <a:rPr b="1" lang="en-CA" sz="2400" spc="-1" strike="noStrike">
                <a:solidFill>
                  <a:srgbClr val="000000"/>
                </a:solidFill>
                <a:latin typeface="Times New Roman"/>
                <a:ea typeface="MS Gothic"/>
              </a:rPr>
              <a:t>CAC determines channel is clear</a:t>
            </a:r>
            <a:endParaRPr b="0" lang="sv-SE" sz="2400" spc="-1" strike="noStrike">
              <a:latin typeface="Arial"/>
            </a:endParaRPr>
          </a:p>
          <a:p>
            <a:pPr lvl="1" marL="800280" indent="-341640">
              <a:lnSpc>
                <a:spcPct val="100000"/>
              </a:lnSpc>
              <a:spcBef>
                <a:spcPts val="601"/>
              </a:spcBef>
              <a:buClr>
                <a:srgbClr val="000000"/>
              </a:buClr>
              <a:buFont typeface="Arial"/>
              <a:buChar char="•"/>
            </a:pPr>
            <a:r>
              <a:rPr b="1" lang="en-CA" sz="2400" spc="-1" strike="noStrike">
                <a:solidFill>
                  <a:srgbClr val="000000"/>
                </a:solidFill>
                <a:latin typeface="Times New Roman"/>
                <a:ea typeface="MS Gothic"/>
              </a:rPr>
              <a:t>CSA packets sent by AP to connected non AP-STA’s</a:t>
            </a:r>
            <a:endParaRPr b="0" lang="sv-SE" sz="2400" spc="-1" strike="noStrike">
              <a:latin typeface="Arial"/>
            </a:endParaRPr>
          </a:p>
          <a:p>
            <a:pPr lvl="2" marL="1257480" indent="-341640">
              <a:lnSpc>
                <a:spcPct val="100000"/>
              </a:lnSpc>
              <a:spcBef>
                <a:spcPts val="601"/>
              </a:spcBef>
              <a:buClr>
                <a:srgbClr val="000000"/>
              </a:buClr>
              <a:buFont typeface="Arial"/>
              <a:buChar char="•"/>
            </a:pPr>
            <a:r>
              <a:rPr b="1" lang="en-CA" sz="2400" spc="-1" strike="noStrike">
                <a:solidFill>
                  <a:srgbClr val="000000"/>
                </a:solidFill>
                <a:latin typeface="Times New Roman"/>
                <a:ea typeface="MS Gothic"/>
              </a:rPr>
              <a:t>60% of the 5GHz non AP-STA’s have no channel 100 support and join the 2.4GHz radio.</a:t>
            </a:r>
            <a:endParaRPr b="0" lang="sv-SE" sz="2400" spc="-1" strike="noStrike">
              <a:latin typeface="Arial"/>
            </a:endParaRPr>
          </a:p>
        </p:txBody>
      </p:sp>
      <p:sp>
        <p:nvSpPr>
          <p:cNvPr id="148" name="Footer Placeholder 3"/>
          <p:cNvSpPr/>
          <p:nvPr/>
        </p:nvSpPr>
        <p:spPr>
          <a:xfrm>
            <a:off x="7143840" y="6475320"/>
            <a:ext cx="4244760" cy="17964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Andersdotter, Muir, Sky UK Group</a:t>
            </a:r>
            <a:endParaRPr b="0" lang="sv-SE" sz="1200" spc="-1" strike="noStrike">
              <a:latin typeface="Arial"/>
            </a:endParaRPr>
          </a:p>
        </p:txBody>
      </p:sp>
      <p:sp>
        <p:nvSpPr>
          <p:cNvPr id="149" name="Date Placeholder 2"/>
          <p:cNvSpPr/>
          <p:nvPr/>
        </p:nvSpPr>
        <p:spPr>
          <a:xfrm>
            <a:off x="929160" y="333360"/>
            <a:ext cx="2498400" cy="271440"/>
          </a:xfrm>
          <a:prstGeom prst="rect">
            <a:avLst/>
          </a:prstGeom>
          <a:noFill/>
          <a:ln w="9360">
            <a:noFill/>
          </a:ln>
        </p:spPr>
        <p:style>
          <a:lnRef idx="0"/>
          <a:fillRef idx="0"/>
          <a:effectRef idx="0"/>
          <a:fontRef idx="minor"/>
        </p:style>
        <p:txBody>
          <a:bodyPr lIns="0" rIns="0" tIns="0" bIns="0" anchor="b">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January 2022</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Date Placeholder 3"/>
          <p:cNvSpPr/>
          <p:nvPr/>
        </p:nvSpPr>
        <p:spPr>
          <a:xfrm>
            <a:off x="929160" y="333360"/>
            <a:ext cx="2498400" cy="271440"/>
          </a:xfrm>
          <a:prstGeom prst="rect">
            <a:avLst/>
          </a:prstGeom>
          <a:noFill/>
          <a:ln w="9360">
            <a:noFill/>
          </a:ln>
        </p:spPr>
        <p:style>
          <a:lnRef idx="0"/>
          <a:fillRef idx="0"/>
          <a:effectRef idx="0"/>
          <a:fontRef idx="minor"/>
        </p:style>
        <p:txBody>
          <a:bodyPr lIns="0" rIns="0" tIns="0" bIns="0" anchor="b">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January 2022</a:t>
            </a:r>
            <a:endParaRPr b="0" lang="sv-SE" sz="1800" spc="-1" strike="noStrike">
              <a:latin typeface="Arial"/>
            </a:endParaRPr>
          </a:p>
        </p:txBody>
      </p:sp>
      <p:sp>
        <p:nvSpPr>
          <p:cNvPr id="151" name="Footer Placeholder 4"/>
          <p:cNvSpPr/>
          <p:nvPr/>
        </p:nvSpPr>
        <p:spPr>
          <a:xfrm>
            <a:off x="7162920" y="6475320"/>
            <a:ext cx="4244760" cy="17964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Andersdotter, Muir, Sky UK Group</a:t>
            </a:r>
            <a:endParaRPr b="0" lang="sv-SE" sz="1200" spc="-1" strike="noStrike">
              <a:latin typeface="Arial"/>
            </a:endParaRPr>
          </a:p>
        </p:txBody>
      </p:sp>
      <p:grpSp>
        <p:nvGrpSpPr>
          <p:cNvPr id="152" name="Group 1"/>
          <p:cNvGrpSpPr/>
          <p:nvPr/>
        </p:nvGrpSpPr>
        <p:grpSpPr>
          <a:xfrm>
            <a:off x="790560" y="1228320"/>
            <a:ext cx="8809200" cy="4969080"/>
            <a:chOff x="790560" y="1228320"/>
            <a:chExt cx="8809200" cy="4969080"/>
          </a:xfrm>
        </p:grpSpPr>
        <p:pic>
          <p:nvPicPr>
            <p:cNvPr id="153" name="Picture 3" descr=""/>
            <p:cNvPicPr/>
            <p:nvPr/>
          </p:nvPicPr>
          <p:blipFill>
            <a:blip r:embed="rId1"/>
            <a:stretch/>
          </p:blipFill>
          <p:spPr>
            <a:xfrm>
              <a:off x="790560" y="1597680"/>
              <a:ext cx="7555680" cy="1018440"/>
            </a:xfrm>
            <a:prstGeom prst="rect">
              <a:avLst/>
            </a:prstGeom>
            <a:ln w="0">
              <a:noFill/>
            </a:ln>
          </p:spPr>
        </p:pic>
        <p:sp>
          <p:nvSpPr>
            <p:cNvPr id="154" name="TextBox 4"/>
            <p:cNvSpPr/>
            <p:nvPr/>
          </p:nvSpPr>
          <p:spPr>
            <a:xfrm>
              <a:off x="800280" y="1228320"/>
              <a:ext cx="1664640" cy="36396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Arial"/>
                  <a:ea typeface="DejaVu Sans"/>
                </a:rPr>
                <a:t>Ideal Outcome</a:t>
              </a:r>
              <a:endParaRPr b="0" lang="sv-SE" sz="1800" spc="-1" strike="noStrike">
                <a:latin typeface="Arial"/>
              </a:endParaRPr>
            </a:p>
          </p:txBody>
        </p:sp>
        <p:sp>
          <p:nvSpPr>
            <p:cNvPr id="155" name="TextBox 46"/>
            <p:cNvSpPr/>
            <p:nvPr/>
          </p:nvSpPr>
          <p:spPr>
            <a:xfrm>
              <a:off x="796320" y="2802240"/>
              <a:ext cx="876960" cy="36396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Arial"/>
                  <a:ea typeface="DejaVu Sans"/>
                </a:rPr>
                <a:t>Reality</a:t>
              </a:r>
              <a:endParaRPr b="0" lang="sv-SE" sz="1800" spc="-1" strike="noStrike">
                <a:latin typeface="Arial"/>
              </a:endParaRPr>
            </a:p>
          </p:txBody>
        </p:sp>
        <p:pic>
          <p:nvPicPr>
            <p:cNvPr id="156" name="Picture 6" descr=""/>
            <p:cNvPicPr/>
            <p:nvPr/>
          </p:nvPicPr>
          <p:blipFill>
            <a:blip r:embed="rId2"/>
            <a:stretch/>
          </p:blipFill>
          <p:spPr>
            <a:xfrm>
              <a:off x="790560" y="3247200"/>
              <a:ext cx="7555680" cy="992160"/>
            </a:xfrm>
            <a:prstGeom prst="rect">
              <a:avLst/>
            </a:prstGeom>
            <a:ln w="0">
              <a:noFill/>
            </a:ln>
          </p:spPr>
        </p:pic>
        <p:pic>
          <p:nvPicPr>
            <p:cNvPr id="157" name="Picture 7" descr=""/>
            <p:cNvPicPr/>
            <p:nvPr/>
          </p:nvPicPr>
          <p:blipFill>
            <a:blip r:embed="rId3"/>
            <a:stretch/>
          </p:blipFill>
          <p:spPr>
            <a:xfrm>
              <a:off x="790560" y="5260320"/>
              <a:ext cx="7555680" cy="937080"/>
            </a:xfrm>
            <a:prstGeom prst="rect">
              <a:avLst/>
            </a:prstGeom>
            <a:ln w="0">
              <a:noFill/>
            </a:ln>
          </p:spPr>
        </p:pic>
        <p:sp>
          <p:nvSpPr>
            <p:cNvPr id="158" name="TextBox 8"/>
            <p:cNvSpPr/>
            <p:nvPr/>
          </p:nvSpPr>
          <p:spPr>
            <a:xfrm>
              <a:off x="8645040" y="3744000"/>
              <a:ext cx="954720" cy="36396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Arial"/>
                  <a:ea typeface="DejaVu Sans"/>
                </a:rPr>
                <a:t>2.4GHz</a:t>
              </a:r>
              <a:endParaRPr b="0" lang="sv-SE" sz="1800" spc="-1" strike="noStrike">
                <a:latin typeface="Arial"/>
              </a:endParaRPr>
            </a:p>
          </p:txBody>
        </p:sp>
        <p:sp>
          <p:nvSpPr>
            <p:cNvPr id="159" name="TextBox 51"/>
            <p:cNvSpPr/>
            <p:nvPr/>
          </p:nvSpPr>
          <p:spPr>
            <a:xfrm>
              <a:off x="8644320" y="4644360"/>
              <a:ext cx="763920" cy="36396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Arial"/>
                  <a:ea typeface="DejaVu Sans"/>
                </a:rPr>
                <a:t>5GHz</a:t>
              </a:r>
              <a:endParaRPr b="0" lang="sv-SE" sz="1800" spc="-1" strike="noStrike">
                <a:latin typeface="Arial"/>
              </a:endParaRPr>
            </a:p>
          </p:txBody>
        </p:sp>
        <p:sp>
          <p:nvSpPr>
            <p:cNvPr id="160" name="TextBox 52"/>
            <p:cNvSpPr/>
            <p:nvPr/>
          </p:nvSpPr>
          <p:spPr>
            <a:xfrm>
              <a:off x="8644320" y="5544720"/>
              <a:ext cx="763920" cy="36396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Arial"/>
                  <a:ea typeface="DejaVu Sans"/>
                </a:rPr>
                <a:t>6GHz</a:t>
              </a:r>
              <a:endParaRPr b="0" lang="sv-SE" sz="1800" spc="-1" strike="noStrike">
                <a:latin typeface="Arial"/>
              </a:endParaRPr>
            </a:p>
          </p:txBody>
        </p:sp>
        <p:pic>
          <p:nvPicPr>
            <p:cNvPr id="161" name="Picture 9" descr=""/>
            <p:cNvPicPr/>
            <p:nvPr/>
          </p:nvPicPr>
          <p:blipFill>
            <a:blip r:embed="rId4"/>
            <a:stretch/>
          </p:blipFill>
          <p:spPr>
            <a:xfrm>
              <a:off x="790560" y="4240440"/>
              <a:ext cx="7555680" cy="726840"/>
            </a:xfrm>
            <a:prstGeom prst="rect">
              <a:avLst/>
            </a:prstGeom>
            <a:ln w="0">
              <a:noFill/>
            </a:ln>
          </p:spPr>
        </p:pic>
        <p:pic>
          <p:nvPicPr>
            <p:cNvPr id="162" name="Picture 10" descr=""/>
            <p:cNvPicPr/>
            <p:nvPr/>
          </p:nvPicPr>
          <p:blipFill>
            <a:blip r:embed="rId5"/>
            <a:stretch/>
          </p:blipFill>
          <p:spPr>
            <a:xfrm>
              <a:off x="790560" y="4947480"/>
              <a:ext cx="7555680" cy="153000"/>
            </a:xfrm>
            <a:prstGeom prst="rect">
              <a:avLst/>
            </a:prstGeom>
            <a:ln w="0">
              <a:noFill/>
            </a:ln>
          </p:spPr>
        </p:pic>
        <p:pic>
          <p:nvPicPr>
            <p:cNvPr id="163" name="Picture 11" descr=""/>
            <p:cNvPicPr/>
            <p:nvPr/>
          </p:nvPicPr>
          <p:blipFill>
            <a:blip r:embed="rId6"/>
            <a:stretch/>
          </p:blipFill>
          <p:spPr>
            <a:xfrm>
              <a:off x="790560" y="4090680"/>
              <a:ext cx="7555680" cy="138600"/>
            </a:xfrm>
            <a:prstGeom prst="rect">
              <a:avLst/>
            </a:prstGeom>
            <a:ln w="0">
              <a:noFill/>
            </a:ln>
          </p:spPr>
        </p:pic>
      </p:grpSp>
      <p:sp>
        <p:nvSpPr>
          <p:cNvPr id="164" name="Title 5"/>
          <p:cNvSpPr/>
          <p:nvPr/>
        </p:nvSpPr>
        <p:spPr>
          <a:xfrm>
            <a:off x="914400" y="685800"/>
            <a:ext cx="103597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en-CA" sz="3200" spc="-1" strike="noStrike">
                <a:solidFill>
                  <a:srgbClr val="000000"/>
                </a:solidFill>
                <a:latin typeface="Times New Roman"/>
                <a:ea typeface="MS Gothic"/>
              </a:rPr>
              <a:t>Example</a:t>
            </a:r>
            <a:endParaRPr b="0" lang="sv-SE"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Title 3"/>
          <p:cNvSpPr/>
          <p:nvPr/>
        </p:nvSpPr>
        <p:spPr>
          <a:xfrm>
            <a:off x="790560" y="281880"/>
            <a:ext cx="10514160" cy="547200"/>
          </a:xfrm>
          <a:prstGeom prst="rect">
            <a:avLst/>
          </a:prstGeom>
          <a:noFill/>
          <a:ln w="9360">
            <a:noFill/>
          </a:ln>
        </p:spPr>
        <p:style>
          <a:lnRef idx="0"/>
          <a:fillRef idx="0"/>
          <a:effectRef idx="0"/>
          <a:fontRef idx="minor"/>
        </p:style>
      </p:sp>
      <p:sp>
        <p:nvSpPr>
          <p:cNvPr id="166" name="Date Placeholder 3"/>
          <p:cNvSpPr/>
          <p:nvPr/>
        </p:nvSpPr>
        <p:spPr>
          <a:xfrm>
            <a:off x="929160" y="333360"/>
            <a:ext cx="2498400" cy="271440"/>
          </a:xfrm>
          <a:prstGeom prst="rect">
            <a:avLst/>
          </a:prstGeom>
          <a:noFill/>
          <a:ln w="9360">
            <a:noFill/>
          </a:ln>
        </p:spPr>
        <p:style>
          <a:lnRef idx="0"/>
          <a:fillRef idx="0"/>
          <a:effectRef idx="0"/>
          <a:fontRef idx="minor"/>
        </p:style>
        <p:txBody>
          <a:bodyPr lIns="0" rIns="0" tIns="0" bIns="0" anchor="b">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January 2022</a:t>
            </a:r>
            <a:endParaRPr b="0" lang="sv-SE" sz="1800" spc="-1" strike="noStrike">
              <a:latin typeface="Arial"/>
            </a:endParaRPr>
          </a:p>
        </p:txBody>
      </p:sp>
      <p:sp>
        <p:nvSpPr>
          <p:cNvPr id="167" name="Footer Placeholder 4"/>
          <p:cNvSpPr/>
          <p:nvPr/>
        </p:nvSpPr>
        <p:spPr>
          <a:xfrm>
            <a:off x="7162920" y="6475320"/>
            <a:ext cx="4244760" cy="17964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Andersdotter, Muir, Sky UK Group</a:t>
            </a:r>
            <a:endParaRPr b="0" lang="sv-SE" sz="1200" spc="-1" strike="noStrike">
              <a:latin typeface="Arial"/>
            </a:endParaRPr>
          </a:p>
        </p:txBody>
      </p:sp>
      <p:sp>
        <p:nvSpPr>
          <p:cNvPr id="168" name="TextBox 4"/>
          <p:cNvSpPr/>
          <p:nvPr/>
        </p:nvSpPr>
        <p:spPr>
          <a:xfrm>
            <a:off x="838800" y="1228320"/>
            <a:ext cx="4796640" cy="36396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Arial"/>
                <a:ea typeface="DejaVu Sans"/>
              </a:rPr>
              <a:t>Inconsistency of wlan.supchan first and range</a:t>
            </a:r>
            <a:endParaRPr b="0" lang="sv-SE" sz="1800" spc="-1" strike="noStrike">
              <a:latin typeface="Arial"/>
            </a:endParaRPr>
          </a:p>
        </p:txBody>
      </p:sp>
      <p:pic>
        <p:nvPicPr>
          <p:cNvPr id="169" name="Picture 1" descr=""/>
          <p:cNvPicPr/>
          <p:nvPr/>
        </p:nvPicPr>
        <p:blipFill>
          <a:blip r:embed="rId1"/>
          <a:stretch/>
        </p:blipFill>
        <p:spPr>
          <a:xfrm>
            <a:off x="811440" y="1995840"/>
            <a:ext cx="9510840" cy="77076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itle 1"/>
          <p:cNvSpPr/>
          <p:nvPr/>
        </p:nvSpPr>
        <p:spPr>
          <a:xfrm>
            <a:off x="838080" y="317520"/>
            <a:ext cx="10514160" cy="13240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en-US" sz="3200" spc="-1" strike="noStrike">
                <a:solidFill>
                  <a:srgbClr val="000000"/>
                </a:solidFill>
                <a:latin typeface="Times New Roman"/>
                <a:ea typeface="MS Gothic"/>
              </a:rPr>
              <a:t>Suggestions for moving forward</a:t>
            </a:r>
            <a:endParaRPr b="0" lang="sv-SE" sz="3200" spc="-1" strike="noStrike">
              <a:latin typeface="Arial"/>
            </a:endParaRPr>
          </a:p>
        </p:txBody>
      </p:sp>
      <p:sp>
        <p:nvSpPr>
          <p:cNvPr id="171" name="Content Placeholder 3"/>
          <p:cNvSpPr/>
          <p:nvPr/>
        </p:nvSpPr>
        <p:spPr>
          <a:xfrm>
            <a:off x="505800" y="1514160"/>
            <a:ext cx="10667520" cy="3041640"/>
          </a:xfrm>
          <a:prstGeom prst="rect">
            <a:avLst/>
          </a:prstGeom>
          <a:noFill/>
          <a:ln w="9360">
            <a:noFill/>
          </a:ln>
        </p:spPr>
        <p:style>
          <a:lnRef idx="0"/>
          <a:fillRef idx="0"/>
          <a:effectRef idx="0"/>
          <a:fontRef idx="minor"/>
        </p:style>
        <p:txBody>
          <a:bodyPr lIns="92160" rIns="92160" tIns="46080" bIns="46080">
            <a:normAutofit/>
          </a:bodyPr>
          <a:p>
            <a:pPr marL="343080" indent="-341640">
              <a:lnSpc>
                <a:spcPct val="100000"/>
              </a:lnSpc>
              <a:spcBef>
                <a:spcPts val="601"/>
              </a:spcBef>
              <a:buClr>
                <a:srgbClr val="000000"/>
              </a:buClr>
              <a:buFont typeface="Arial"/>
              <a:buChar char="•"/>
            </a:pPr>
            <a:r>
              <a:rPr b="1" lang="en-US" sz="2400" spc="-1" strike="noStrike">
                <a:solidFill>
                  <a:srgbClr val="000000"/>
                </a:solidFill>
                <a:latin typeface="Times New Roman"/>
                <a:ea typeface="MS Gothic"/>
              </a:rPr>
              <a:t>Users of .11 technologies would benefit from standardised indications of ranges and channels.</a:t>
            </a:r>
            <a:endParaRPr b="0" lang="sv-SE" sz="2400" spc="-1" strike="noStrike">
              <a:latin typeface="Arial"/>
            </a:endParaRPr>
          </a:p>
          <a:p>
            <a:pPr marL="343080" indent="-341640">
              <a:lnSpc>
                <a:spcPct val="100000"/>
              </a:lnSpc>
              <a:spcBef>
                <a:spcPts val="601"/>
              </a:spcBef>
              <a:buClr>
                <a:srgbClr val="000000"/>
              </a:buClr>
              <a:buFont typeface="Arial"/>
              <a:buChar char="•"/>
            </a:pPr>
            <a:r>
              <a:rPr b="1" lang="en-US" sz="2400" spc="-1" strike="noStrike">
                <a:solidFill>
                  <a:srgbClr val="000000"/>
                </a:solidFill>
                <a:latin typeface="Times New Roman"/>
                <a:ea typeface="MS Gothic"/>
              </a:rPr>
              <a:t>The ideal outcome is predictability both for the AP and for non-AP STAs when a network is being set up.</a:t>
            </a:r>
            <a:endParaRPr b="0" lang="sv-SE" sz="2400" spc="-1" strike="noStrike">
              <a:latin typeface="Arial"/>
            </a:endParaRPr>
          </a:p>
        </p:txBody>
      </p:sp>
      <p:sp>
        <p:nvSpPr>
          <p:cNvPr id="172" name="Date Placeholder 3"/>
          <p:cNvSpPr/>
          <p:nvPr/>
        </p:nvSpPr>
        <p:spPr>
          <a:xfrm>
            <a:off x="838080" y="297720"/>
            <a:ext cx="2498400" cy="27144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en-US" sz="1800" spc="-1" strike="noStrike">
                <a:solidFill>
                  <a:srgbClr val="000000"/>
                </a:solidFill>
                <a:latin typeface="Times New Roman"/>
                <a:ea typeface="MS Gothic"/>
              </a:rPr>
              <a:t>January 2022</a:t>
            </a:r>
            <a:endParaRPr b="0" lang="sv-SE" sz="1800" spc="-1" strike="noStrike">
              <a:latin typeface="Arial"/>
            </a:endParaRPr>
          </a:p>
        </p:txBody>
      </p:sp>
      <p:sp>
        <p:nvSpPr>
          <p:cNvPr id="173" name="Footer Placeholder 4"/>
          <p:cNvSpPr/>
          <p:nvPr/>
        </p:nvSpPr>
        <p:spPr>
          <a:xfrm>
            <a:off x="7162920" y="6475320"/>
            <a:ext cx="4244760" cy="17964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ffffff"/>
                </a:solidFill>
                <a:latin typeface="Times New Roman"/>
                <a:ea typeface="MS Gothic"/>
              </a:rPr>
              <a:t>Michael Montemurro, Huawei</a:t>
            </a:r>
            <a:endParaRPr b="0" lang="sv-SE" sz="2400" spc="-1" strike="noStrike">
              <a:latin typeface="Arial"/>
            </a:endParaRPr>
          </a:p>
        </p:txBody>
      </p:sp>
      <p:sp>
        <p:nvSpPr>
          <p:cNvPr id="174" name="Footer Placeholder 4"/>
          <p:cNvSpPr/>
          <p:nvPr/>
        </p:nvSpPr>
        <p:spPr>
          <a:xfrm>
            <a:off x="7238880" y="6477120"/>
            <a:ext cx="4244760" cy="179640"/>
          </a:xfrm>
          <a:prstGeom prst="rect">
            <a:avLst/>
          </a:prstGeom>
          <a:noFill/>
          <a:ln w="0">
            <a:noFill/>
          </a:ln>
        </p:spPr>
        <p:style>
          <a:lnRef idx="0"/>
          <a:fillRef idx="0"/>
          <a:effectRef idx="0"/>
          <a:fontRef idx="minor"/>
        </p:style>
        <p:txBody>
          <a:bodyPr lIns="90000" rIns="90000" tIns="45000" bIns="45000">
            <a:noAutofit/>
          </a:bodyPr>
          <a:p>
            <a:pPr algn="r">
              <a:lnSpc>
                <a:spcPct val="100000"/>
              </a:lnSpc>
            </a:pPr>
            <a:r>
              <a:rPr b="0" lang="en-GB" sz="1200" spc="-1" strike="noStrike">
                <a:solidFill>
                  <a:srgbClr val="000000"/>
                </a:solidFill>
                <a:latin typeface="Times New Roman"/>
                <a:ea typeface="MS Gothic"/>
              </a:rPr>
              <a:t>Andersdotter, Muir, Sky UK Group</a:t>
            </a:r>
            <a:endParaRPr b="0" lang="sv-SE" sz="1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Title 1"/>
          <p:cNvSpPr/>
          <p:nvPr/>
        </p:nvSpPr>
        <p:spPr>
          <a:xfrm>
            <a:off x="914400" y="685800"/>
            <a:ext cx="103597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endParaRPr b="0" lang="sv-SE" sz="1800" spc="-1" strike="noStrike">
              <a:latin typeface="Arial"/>
            </a:endParaRPr>
          </a:p>
          <a:p>
            <a:pPr algn="ctr">
              <a:lnSpc>
                <a:spcPct val="100000"/>
              </a:lnSpc>
            </a:pPr>
            <a:endParaRPr b="0" lang="sv-SE" sz="1800" spc="-1" strike="noStrike">
              <a:latin typeface="Arial"/>
            </a:endParaRPr>
          </a:p>
          <a:p>
            <a:pPr algn="ctr">
              <a:lnSpc>
                <a:spcPct val="100000"/>
              </a:lnSpc>
            </a:pPr>
            <a:endParaRPr b="0" lang="sv-SE" sz="1800" spc="-1" strike="noStrike">
              <a:latin typeface="Arial"/>
            </a:endParaRPr>
          </a:p>
          <a:p>
            <a:pPr algn="ctr">
              <a:lnSpc>
                <a:spcPct val="100000"/>
              </a:lnSpc>
            </a:pPr>
            <a:endParaRPr b="0" lang="sv-SE" sz="1800" spc="-1" strike="noStrike">
              <a:latin typeface="Arial"/>
            </a:endParaRPr>
          </a:p>
          <a:p>
            <a:pPr algn="ctr">
              <a:lnSpc>
                <a:spcPct val="100000"/>
              </a:lnSpc>
            </a:pPr>
            <a:endParaRPr b="0" lang="sv-SE" sz="1800" spc="-1" strike="noStrike">
              <a:latin typeface="Arial"/>
            </a:endParaRPr>
          </a:p>
          <a:p>
            <a:pPr algn="ctr">
              <a:lnSpc>
                <a:spcPct val="100000"/>
              </a:lnSpc>
            </a:pPr>
            <a:endParaRPr b="0" lang="sv-SE" sz="1800" spc="-1" strike="noStrike">
              <a:latin typeface="Arial"/>
            </a:endParaRPr>
          </a:p>
          <a:p>
            <a:pPr algn="ctr">
              <a:lnSpc>
                <a:spcPct val="100000"/>
              </a:lnSpc>
            </a:pPr>
            <a:endParaRPr b="0" lang="sv-SE" sz="1800" spc="-1" strike="noStrike">
              <a:latin typeface="Arial"/>
            </a:endParaRPr>
          </a:p>
          <a:p>
            <a:pPr algn="ctr">
              <a:lnSpc>
                <a:spcPct val="100000"/>
              </a:lnSpc>
            </a:pPr>
            <a:endParaRPr b="0" lang="sv-SE" sz="1800" spc="-1" strike="noStrike">
              <a:latin typeface="Arial"/>
            </a:endParaRPr>
          </a:p>
          <a:p>
            <a:pPr algn="ctr">
              <a:lnSpc>
                <a:spcPct val="100000"/>
              </a:lnSpc>
            </a:pPr>
            <a:r>
              <a:rPr b="1" lang="en-CA" sz="3200" spc="-1" strike="noStrike">
                <a:solidFill>
                  <a:srgbClr val="000000"/>
                </a:solidFill>
                <a:latin typeface="Times New Roman"/>
                <a:ea typeface="MS Gothic"/>
              </a:rPr>
              <a:t>Questions? Comments?</a:t>
            </a:r>
            <a:endParaRPr b="0" lang="sv-SE" sz="3200" spc="-1" strike="noStrike">
              <a:latin typeface="Arial"/>
            </a:endParaRPr>
          </a:p>
        </p:txBody>
      </p:sp>
      <p:sp>
        <p:nvSpPr>
          <p:cNvPr id="176" name="Content Placeholder 2"/>
          <p:cNvSpPr/>
          <p:nvPr/>
        </p:nvSpPr>
        <p:spPr>
          <a:xfrm>
            <a:off x="914400" y="1981080"/>
            <a:ext cx="10359720" cy="4111920"/>
          </a:xfrm>
          <a:prstGeom prst="rect">
            <a:avLst/>
          </a:prstGeom>
          <a:noFill/>
          <a:ln w="9360">
            <a:noFill/>
          </a:ln>
        </p:spPr>
        <p:style>
          <a:lnRef idx="0"/>
          <a:fillRef idx="0"/>
          <a:effectRef idx="0"/>
          <a:fontRef idx="minor"/>
        </p:style>
      </p:sp>
      <p:sp>
        <p:nvSpPr>
          <p:cNvPr id="177" name="Footer Placeholder 4"/>
          <p:cNvSpPr/>
          <p:nvPr/>
        </p:nvSpPr>
        <p:spPr>
          <a:xfrm>
            <a:off x="7143840" y="6475320"/>
            <a:ext cx="4244760" cy="179640"/>
          </a:xfrm>
          <a:prstGeom prst="rect">
            <a:avLst/>
          </a:prstGeom>
          <a:noFill/>
          <a:ln w="9360">
            <a:noFill/>
          </a:ln>
        </p:spPr>
        <p:style>
          <a:lnRef idx="0"/>
          <a:fillRef idx="0"/>
          <a:effectRef idx="0"/>
          <a:fontRef idx="minor"/>
        </p:style>
        <p:txBody>
          <a:bodyPr lIns="0" rIns="0" tIns="0" bIns="0">
            <a:noAutofit/>
          </a:bodyPr>
          <a:p>
            <a:pPr algn="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Andersdotter, Muir, Sky UK Group</a:t>
            </a:r>
            <a:endParaRPr b="0" lang="sv-SE" sz="1200" spc="-1" strike="noStrike">
              <a:latin typeface="Arial"/>
            </a:endParaRPr>
          </a:p>
        </p:txBody>
      </p:sp>
      <p:sp>
        <p:nvSpPr>
          <p:cNvPr id="178" name="Date Placeholder 5"/>
          <p:cNvSpPr/>
          <p:nvPr/>
        </p:nvSpPr>
        <p:spPr>
          <a:xfrm>
            <a:off x="929160" y="333360"/>
            <a:ext cx="2498400" cy="271440"/>
          </a:xfrm>
          <a:prstGeom prst="rect">
            <a:avLst/>
          </a:prstGeom>
          <a:noFill/>
          <a:ln w="9360">
            <a:noFill/>
          </a:ln>
        </p:spPr>
        <p:style>
          <a:lnRef idx="0"/>
          <a:fillRef idx="0"/>
          <a:effectRef idx="0"/>
          <a:fontRef idx="minor"/>
        </p:style>
        <p:txBody>
          <a:bodyPr lIns="0" rIns="0" tIns="0" bIns="0" anchor="b">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January 2022</a:t>
            </a:r>
            <a:endParaRPr b="0" lang="sv-SE"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 template widescreen</Template>
  <TotalTime>1</TotalTime>
  <Application>LibreOffice/7.1.8.1$Linux_X86_64 LibreOffice_project/10$Build-1</Application>
  <AppVersion>15.0000</AppVersion>
  <Company>Huawei Technologies Co., Ltd</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2018-05-10T16:45:22Z</dcterms:created>
  <dc:creator>Stephen McCann</dc:creator>
  <dc:description/>
  <cp:keywords>11-21-0966r0 11-21-0966r0 11-21-0966r0 11-21-0966r0 11-21-0966r0</cp:keywords>
  <dc:language>sv-SE</dc:language>
  <cp:lastModifiedBy>Amelia Andersdotter</cp:lastModifiedBy>
  <cp:lastPrinted>1601-01-01T00:00:00Z</cp:lastPrinted>
  <dcterms:modified xsi:type="dcterms:W3CDTF">2022-01-04T16:26:29Z</dcterms:modified>
  <cp:revision>2</cp:revision>
  <dc:subject/>
  <dc:title>802.11 July 2021 WG Motions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TPClassification">
    <vt:lpwstr>CTP_NT</vt:lpwstr>
  </property>
  <property fmtid="{D5CDD505-2E9C-101B-9397-08002B2CF9AE}" pid="3" name="CTP_BU">
    <vt:lpwstr>NA</vt:lpwstr>
  </property>
  <property fmtid="{D5CDD505-2E9C-101B-9397-08002B2CF9AE}" pid="4" name="CTP_IDSID">
    <vt:lpwstr>NA</vt:lpwstr>
  </property>
  <property fmtid="{D5CDD505-2E9C-101B-9397-08002B2CF9AE}" pid="5" name="CTP_TimeStamp">
    <vt:lpwstr>2020-01-17 18:33:44Z</vt:lpwstr>
  </property>
  <property fmtid="{D5CDD505-2E9C-101B-9397-08002B2CF9AE}" pid="6" name="CTP_WWID">
    <vt:lpwstr>NA</vt:lpwstr>
  </property>
  <property fmtid="{D5CDD505-2E9C-101B-9397-08002B2CF9AE}" pid="7" name="Notes">
    <vt:i4>2</vt:i4>
  </property>
  <property fmtid="{D5CDD505-2E9C-101B-9397-08002B2CF9AE}" pid="8" name="PresentationFormat">
    <vt:lpwstr>Widescreen</vt:lpwstr>
  </property>
  <property fmtid="{D5CDD505-2E9C-101B-9397-08002B2CF9AE}" pid="9" name="Slides">
    <vt:i4>8</vt:i4>
  </property>
  <property fmtid="{D5CDD505-2E9C-101B-9397-08002B2CF9AE}" pid="10" name="TitusGUID">
    <vt:lpwstr>5026e841-fe76-4a06-a762-5d3aa4a6033b</vt:lpwstr>
  </property>
</Properties>
</file>