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4694" autoAdjust="0"/>
  </p:normalViewPr>
  <p:slideViewPr>
    <p:cSldViewPr>
      <p:cViewPr varScale="1">
        <p:scale>
          <a:sx n="79" d="100"/>
          <a:sy n="79" d="100"/>
        </p:scale>
        <p:origin x="102" y="57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802.11-22/0006r1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January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802.11-22/0006r1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January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January 2022</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January 2022</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January 2022</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January 2022</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802.11-22/0006r1</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doc"/></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rouper.ieee.org/groups/802/11/Meetings/Meeting_Pla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2022-01-24</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3640224549"/>
              </p:ext>
            </p:extLst>
          </p:nvPr>
        </p:nvGraphicFramePr>
        <p:xfrm>
          <a:off x="1328210" y="2420888"/>
          <a:ext cx="9947275" cy="2903537"/>
        </p:xfrm>
        <a:graphic>
          <a:graphicData uri="http://schemas.openxmlformats.org/presentationml/2006/ole">
            <mc:AlternateContent xmlns:mc="http://schemas.openxmlformats.org/markup-compatibility/2006">
              <mc:Choice xmlns:v="urn:schemas-microsoft-com:vml" Requires="v">
                <p:oleObj spid="_x0000_s1038" name="Document" r:id="rId4" imgW="8439175" imgH="2458761" progId="Word.Document.8">
                  <p:embed/>
                </p:oleObj>
              </mc:Choice>
              <mc:Fallback>
                <p:oleObj name="Document" r:id="rId4" imgW="8439175" imgH="2458761"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28210" y="2420888"/>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70" y="5317778"/>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299" y="738388"/>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742505031"/>
              </p:ext>
            </p:extLst>
          </p:nvPr>
        </p:nvGraphicFramePr>
        <p:xfrm>
          <a:off x="838200" y="1417938"/>
          <a:ext cx="10515599" cy="489048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p>
                      <a:r>
                        <a:rPr lang="en-US" sz="1400" b="0" dirty="0">
                          <a:solidFill>
                            <a:schemeClr val="tx1"/>
                          </a:solidFill>
                        </a:rPr>
                        <a:t>Machine Learning and Artificial Intelligence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January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January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January 2022</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7299440" y="2720316"/>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8582089" y="2847856"/>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6155895" y="1248866"/>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602126"/>
            <a:ext cx="916412" cy="494439"/>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6189122" y="4866099"/>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January 2022</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January 2022</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January 24</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2022</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lvl="1" eaLnBrk="1" hangingPunct="1">
              <a:lnSpc>
                <a:spcPct val="85000"/>
              </a:lnSpc>
              <a:spcBef>
                <a:spcPct val="50000"/>
              </a:spcBef>
            </a:pPr>
            <a:r>
              <a:rPr lang="en-US" altLang="en-US" dirty="0">
                <a:ea typeface="MS PGothic" panose="020B0600070205080204" pitchFamily="34" charset="-128"/>
              </a:rPr>
              <a:t>Make contributions that lead to consensus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918" y="4951414"/>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January 802.11 interim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pPr>
              <a:buFont typeface="Arial" panose="020B0604020202020204" pitchFamily="34" charset="0"/>
              <a:buChar char="•"/>
            </a:pPr>
            <a:r>
              <a:rPr lang="en-US" altLang="en-US" b="0" dirty="0"/>
              <a:t>This meeting is part of the January IEEE 802 interim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in order to attend</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here or follow the registration link here: </a:t>
            </a:r>
            <a:r>
              <a:rPr lang="en-US" altLang="en-US" b="0" dirty="0">
                <a:hlinkClick r:id="rId3"/>
              </a:rPr>
              <a:t>https://grouper.ieee.org/groups/802/11/Meetings/Meeting_Plan.html</a:t>
            </a:r>
            <a:r>
              <a:rPr lang="en-US" altLang="en-US" b="0" dirty="0"/>
              <a:t> </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January 2022</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January 2022</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2022</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January 2022</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7507</Words>
  <Application>Microsoft Office PowerPoint</Application>
  <PresentationFormat>Widescreen</PresentationFormat>
  <Paragraphs>1151</Paragraphs>
  <Slides>64</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Helvetica</vt:lpstr>
      <vt:lpstr>Monotype Sorts</vt:lpstr>
      <vt:lpstr>Tahoma</vt:lpstr>
      <vt:lpstr>Times New Roman</vt:lpstr>
      <vt:lpstr>Verdana</vt:lpstr>
      <vt:lpstr>Wingdings</vt:lpstr>
      <vt:lpstr>802-11 Theme</vt:lpstr>
      <vt:lpstr>Microsoft Word 97 - 2003 Document</vt:lpstr>
      <vt:lpstr>IEEE 802.11 New Members Introduction</vt:lpstr>
      <vt:lpstr>PowerPoint Presentation</vt:lpstr>
      <vt:lpstr>Registration for the January 802.11 interim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355</cp:revision>
  <cp:lastPrinted>2020-01-13T01:47:50Z</cp:lastPrinted>
  <dcterms:created xsi:type="dcterms:W3CDTF">2014-04-14T10:59:07Z</dcterms:created>
  <dcterms:modified xsi:type="dcterms:W3CDTF">2022-01-24T08:41:57Z</dcterms:modified>
  <cp:category>Report</cp:category>
</cp:coreProperties>
</file>