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8" d="100"/>
          <a:sy n="78" d="100"/>
        </p:scale>
        <p:origin x="108" y="2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802.11-22/0004r41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July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802.11-22/0004r41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802.11-22/0004r41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802.11-22/0004r41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AE999-DF8F-0545-67C5-DBA1A495D4E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686318"/>
              </p:ext>
            </p:extLst>
          </p:nvPr>
        </p:nvGraphicFramePr>
        <p:xfrm>
          <a:off x="835167" y="1187301"/>
          <a:ext cx="10361085" cy="175401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Sunday: September 11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23:59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August 15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September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144770"/>
              </p:ext>
            </p:extLst>
          </p:nvPr>
        </p:nvGraphicFramePr>
        <p:xfrm>
          <a:off x="965199" y="1154723"/>
          <a:ext cx="10361085" cy="237561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August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762174"/>
              </p:ext>
            </p:extLst>
          </p:nvPr>
        </p:nvGraphicFramePr>
        <p:xfrm>
          <a:off x="965200" y="1219140"/>
          <a:ext cx="10361083" cy="271281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August 3, 10, 17,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July 26, August 2, 9, 16, 23, 30,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July 26, August 9, 23,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July 27, August 10*, 24*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17422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July 28, August 11,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August 3,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August 1, 15,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740447"/>
              </p:ext>
            </p:extLst>
          </p:nvPr>
        </p:nvGraphicFramePr>
        <p:xfrm>
          <a:off x="965199" y="1219200"/>
          <a:ext cx="10361085" cy="278989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25, August 1, 8, 15, 22,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19, 26, August 2, 9, 16, 23, 30,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21, 28, August 4, 11, 18, 25, September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July 26, August 2, 9, 16, 23, 30,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July 28, August 4, 11, 18, 25, September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Monday: July 25, August 8, 15, 29*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219581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August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70856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August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381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556</Words>
  <Application>Microsoft Office PowerPoint</Application>
  <PresentationFormat>Widescreen</PresentationFormat>
  <Paragraphs>156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1476</cp:revision>
  <cp:lastPrinted>1601-01-01T00:00:00Z</cp:lastPrinted>
  <dcterms:created xsi:type="dcterms:W3CDTF">2018-05-10T16:45:22Z</dcterms:created>
  <dcterms:modified xsi:type="dcterms:W3CDTF">2022-07-18T08:19:44Z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